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log.hisastro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37D9-7DA1-49F2-A913-FCCC28554EF2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5955-3643-4441-A5AC-226178DA7D5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8" name="그림 7" descr="blog.hisastro.com log-b.png">
            <a:hlinkClick r:id="rId2"/>
          </p:cNvPr>
          <p:cNvPicPr>
            <a:picLocks noChangeAspect="1"/>
          </p:cNvPicPr>
          <p:nvPr userDrawn="1"/>
        </p:nvPicPr>
        <p:blipFill>
          <a:blip r:embed="rId3" cstate="print"/>
          <a:srcRect l="10805" r="17177"/>
          <a:stretch>
            <a:fillRect/>
          </a:stretch>
        </p:blipFill>
        <p:spPr>
          <a:xfrm>
            <a:off x="6804248" y="6165304"/>
            <a:ext cx="1919745" cy="56691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C37D9-7DA1-49F2-A913-FCCC28554EF2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15955-3643-4441-A5AC-226178DA7D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그룹 15"/>
          <p:cNvGrpSpPr/>
          <p:nvPr/>
        </p:nvGrpSpPr>
        <p:grpSpPr>
          <a:xfrm>
            <a:off x="1463670" y="1425904"/>
            <a:ext cx="6556635" cy="4287752"/>
            <a:chOff x="1463670" y="1425904"/>
            <a:chExt cx="6556635" cy="4287752"/>
          </a:xfrm>
        </p:grpSpPr>
        <p:sp>
          <p:nvSpPr>
            <p:cNvPr id="4" name="자유형 3"/>
            <p:cNvSpPr/>
            <p:nvPr/>
          </p:nvSpPr>
          <p:spPr>
            <a:xfrm rot="21216701">
              <a:off x="1853193" y="1507088"/>
              <a:ext cx="5402580" cy="4064330"/>
            </a:xfrm>
            <a:custGeom>
              <a:avLst/>
              <a:gdLst>
                <a:gd name="connsiteX0" fmla="*/ 0 w 5402580"/>
                <a:gd name="connsiteY0" fmla="*/ 121920 h 3970020"/>
                <a:gd name="connsiteX1" fmla="*/ 2240280 w 5402580"/>
                <a:gd name="connsiteY1" fmla="*/ 2514600 h 3970020"/>
                <a:gd name="connsiteX2" fmla="*/ 160020 w 5402580"/>
                <a:gd name="connsiteY2" fmla="*/ 3550920 h 3970020"/>
                <a:gd name="connsiteX3" fmla="*/ 5402580 w 5402580"/>
                <a:gd name="connsiteY3" fmla="*/ 3970020 h 3970020"/>
                <a:gd name="connsiteX4" fmla="*/ 5379720 w 5402580"/>
                <a:gd name="connsiteY4" fmla="*/ 1143000 h 3970020"/>
                <a:gd name="connsiteX5" fmla="*/ 3878580 w 5402580"/>
                <a:gd name="connsiteY5" fmla="*/ 1859280 h 3970020"/>
                <a:gd name="connsiteX6" fmla="*/ 579120 w 5402580"/>
                <a:gd name="connsiteY6" fmla="*/ 0 h 3970020"/>
                <a:gd name="connsiteX7" fmla="*/ 0 w 5402580"/>
                <a:gd name="connsiteY7" fmla="*/ 121920 h 3970020"/>
                <a:gd name="connsiteX0" fmla="*/ 0 w 5402580"/>
                <a:gd name="connsiteY0" fmla="*/ 216230 h 4064330"/>
                <a:gd name="connsiteX1" fmla="*/ 2240280 w 5402580"/>
                <a:gd name="connsiteY1" fmla="*/ 2608910 h 4064330"/>
                <a:gd name="connsiteX2" fmla="*/ 160020 w 5402580"/>
                <a:gd name="connsiteY2" fmla="*/ 3645230 h 4064330"/>
                <a:gd name="connsiteX3" fmla="*/ 5402580 w 5402580"/>
                <a:gd name="connsiteY3" fmla="*/ 4064330 h 4064330"/>
                <a:gd name="connsiteX4" fmla="*/ 5379720 w 5402580"/>
                <a:gd name="connsiteY4" fmla="*/ 1237310 h 4064330"/>
                <a:gd name="connsiteX5" fmla="*/ 3878580 w 5402580"/>
                <a:gd name="connsiteY5" fmla="*/ 1953590 h 4064330"/>
                <a:gd name="connsiteX6" fmla="*/ 405748 w 5402580"/>
                <a:gd name="connsiteY6" fmla="*/ 0 h 4064330"/>
                <a:gd name="connsiteX7" fmla="*/ 0 w 5402580"/>
                <a:gd name="connsiteY7" fmla="*/ 216230 h 4064330"/>
                <a:gd name="connsiteX0" fmla="*/ 0 w 5402580"/>
                <a:gd name="connsiteY0" fmla="*/ 216230 h 4064330"/>
                <a:gd name="connsiteX1" fmla="*/ 2240280 w 5402580"/>
                <a:gd name="connsiteY1" fmla="*/ 2608910 h 4064330"/>
                <a:gd name="connsiteX2" fmla="*/ 160020 w 5402580"/>
                <a:gd name="connsiteY2" fmla="*/ 3645230 h 4064330"/>
                <a:gd name="connsiteX3" fmla="*/ 5402580 w 5402580"/>
                <a:gd name="connsiteY3" fmla="*/ 4064330 h 4064330"/>
                <a:gd name="connsiteX4" fmla="*/ 5379720 w 5402580"/>
                <a:gd name="connsiteY4" fmla="*/ 1237310 h 4064330"/>
                <a:gd name="connsiteX5" fmla="*/ 3714776 w 5402580"/>
                <a:gd name="connsiteY5" fmla="*/ 1857388 h 4064330"/>
                <a:gd name="connsiteX6" fmla="*/ 405748 w 5402580"/>
                <a:gd name="connsiteY6" fmla="*/ 0 h 4064330"/>
                <a:gd name="connsiteX7" fmla="*/ 0 w 5402580"/>
                <a:gd name="connsiteY7" fmla="*/ 216230 h 4064330"/>
                <a:gd name="connsiteX0" fmla="*/ 0 w 5402580"/>
                <a:gd name="connsiteY0" fmla="*/ 216230 h 4064330"/>
                <a:gd name="connsiteX1" fmla="*/ 2240280 w 5402580"/>
                <a:gd name="connsiteY1" fmla="*/ 2608910 h 4064330"/>
                <a:gd name="connsiteX2" fmla="*/ 160020 w 5402580"/>
                <a:gd name="connsiteY2" fmla="*/ 3645230 h 4064330"/>
                <a:gd name="connsiteX3" fmla="*/ 5402580 w 5402580"/>
                <a:gd name="connsiteY3" fmla="*/ 4064330 h 4064330"/>
                <a:gd name="connsiteX4" fmla="*/ 5389226 w 5402580"/>
                <a:gd name="connsiteY4" fmla="*/ 1013476 h 4064330"/>
                <a:gd name="connsiteX5" fmla="*/ 3714776 w 5402580"/>
                <a:gd name="connsiteY5" fmla="*/ 1857388 h 4064330"/>
                <a:gd name="connsiteX6" fmla="*/ 405748 w 5402580"/>
                <a:gd name="connsiteY6" fmla="*/ 0 h 4064330"/>
                <a:gd name="connsiteX7" fmla="*/ 0 w 5402580"/>
                <a:gd name="connsiteY7" fmla="*/ 216230 h 4064330"/>
                <a:gd name="connsiteX0" fmla="*/ 0 w 5402580"/>
                <a:gd name="connsiteY0" fmla="*/ 216230 h 4064330"/>
                <a:gd name="connsiteX1" fmla="*/ 2240280 w 5402580"/>
                <a:gd name="connsiteY1" fmla="*/ 2608910 h 4064330"/>
                <a:gd name="connsiteX2" fmla="*/ 160020 w 5402580"/>
                <a:gd name="connsiteY2" fmla="*/ 3645230 h 4064330"/>
                <a:gd name="connsiteX3" fmla="*/ 5402580 w 5402580"/>
                <a:gd name="connsiteY3" fmla="*/ 4064330 h 4064330"/>
                <a:gd name="connsiteX4" fmla="*/ 5379701 w 5402580"/>
                <a:gd name="connsiteY4" fmla="*/ 975376 h 4064330"/>
                <a:gd name="connsiteX5" fmla="*/ 3714776 w 5402580"/>
                <a:gd name="connsiteY5" fmla="*/ 1857388 h 4064330"/>
                <a:gd name="connsiteX6" fmla="*/ 405748 w 5402580"/>
                <a:gd name="connsiteY6" fmla="*/ 0 h 4064330"/>
                <a:gd name="connsiteX7" fmla="*/ 0 w 5402580"/>
                <a:gd name="connsiteY7" fmla="*/ 216230 h 4064330"/>
                <a:gd name="connsiteX0" fmla="*/ 0 w 5402580"/>
                <a:gd name="connsiteY0" fmla="*/ 216230 h 4064330"/>
                <a:gd name="connsiteX1" fmla="*/ 2240280 w 5402580"/>
                <a:gd name="connsiteY1" fmla="*/ 2608910 h 4064330"/>
                <a:gd name="connsiteX2" fmla="*/ 160020 w 5402580"/>
                <a:gd name="connsiteY2" fmla="*/ 3645230 h 4064330"/>
                <a:gd name="connsiteX3" fmla="*/ 5402580 w 5402580"/>
                <a:gd name="connsiteY3" fmla="*/ 4064330 h 4064330"/>
                <a:gd name="connsiteX4" fmla="*/ 5379701 w 5402580"/>
                <a:gd name="connsiteY4" fmla="*/ 975376 h 4064330"/>
                <a:gd name="connsiteX5" fmla="*/ 3667151 w 5402580"/>
                <a:gd name="connsiteY5" fmla="*/ 1847863 h 4064330"/>
                <a:gd name="connsiteX6" fmla="*/ 405748 w 5402580"/>
                <a:gd name="connsiteY6" fmla="*/ 0 h 4064330"/>
                <a:gd name="connsiteX7" fmla="*/ 0 w 5402580"/>
                <a:gd name="connsiteY7" fmla="*/ 216230 h 4064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02580" h="4064330">
                  <a:moveTo>
                    <a:pt x="0" y="216230"/>
                  </a:moveTo>
                  <a:lnTo>
                    <a:pt x="2240280" y="2608910"/>
                  </a:lnTo>
                  <a:lnTo>
                    <a:pt x="160020" y="3645230"/>
                  </a:lnTo>
                  <a:lnTo>
                    <a:pt x="5402580" y="4064330"/>
                  </a:lnTo>
                  <a:cubicBezTo>
                    <a:pt x="5398129" y="3047379"/>
                    <a:pt x="5384152" y="1992327"/>
                    <a:pt x="5379701" y="975376"/>
                  </a:cubicBezTo>
                  <a:lnTo>
                    <a:pt x="3667151" y="1847863"/>
                  </a:lnTo>
                  <a:lnTo>
                    <a:pt x="405748" y="0"/>
                  </a:lnTo>
                  <a:lnTo>
                    <a:pt x="0" y="216230"/>
                  </a:lnTo>
                  <a:close/>
                </a:path>
              </a:pathLst>
            </a:custGeom>
            <a:gradFill>
              <a:gsLst>
                <a:gs pos="0">
                  <a:schemeClr val="tx2">
                    <a:lumMod val="60000"/>
                    <a:lumOff val="40000"/>
                    <a:alpha val="43000"/>
                  </a:schemeClr>
                </a:gs>
                <a:gs pos="50000">
                  <a:schemeClr val="accent1">
                    <a:lumMod val="75000"/>
                    <a:alpha val="75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dist="38100" dir="12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타원 5"/>
            <p:cNvSpPr/>
            <p:nvPr/>
          </p:nvSpPr>
          <p:spPr>
            <a:xfrm rot="21216701">
              <a:off x="1463670" y="1425904"/>
              <a:ext cx="850860" cy="675576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50000">
                  <a:srgbClr val="FF0000"/>
                </a:gs>
                <a:gs pos="100000">
                  <a:srgbClr val="FF0000"/>
                </a:gs>
              </a:gsLst>
              <a:lin ang="5400000" scaled="0"/>
            </a:gradFill>
            <a:ln>
              <a:solidFill>
                <a:srgbClr val="FF0000"/>
              </a:solidFill>
            </a:ln>
            <a:effectLst>
              <a:outerShdw blurRad="292100" dist="203200" dir="8340000" sx="96000" sy="96000" algn="tr" rotWithShape="0">
                <a:prstClr val="black">
                  <a:alpha val="40000"/>
                </a:prstClr>
              </a:outerShdw>
            </a:effectLst>
            <a:scene3d>
              <a:camera prst="perspectiveRelaxed" fov="6000000">
                <a:rot lat="19773601" lon="0" rev="0"/>
              </a:camera>
              <a:lightRig rig="threePt" dir="t">
                <a:rot lat="0" lon="0" rev="1800000"/>
              </a:lightRig>
            </a:scene3d>
            <a:sp3d extrusionH="88900" prstMaterial="matte">
              <a:bevelT/>
              <a:bevelB/>
              <a:extrusionClr>
                <a:srgbClr val="FF000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000" dirty="0" smtClean="0"/>
                <a:t>내용</a:t>
              </a:r>
              <a:endParaRPr lang="en-US" altLang="ko-KR" sz="1000" dirty="0" smtClean="0"/>
            </a:p>
            <a:p>
              <a:pPr algn="ctr"/>
              <a:r>
                <a:rPr lang="ko-KR" altLang="en-US" sz="1000" dirty="0" smtClean="0"/>
                <a:t>입력</a:t>
              </a:r>
              <a:endParaRPr lang="ko-KR" altLang="en-US" sz="1000" dirty="0"/>
            </a:p>
          </p:txBody>
        </p:sp>
        <p:sp>
          <p:nvSpPr>
            <p:cNvPr id="7" name="타원 6"/>
            <p:cNvSpPr/>
            <p:nvPr/>
          </p:nvSpPr>
          <p:spPr>
            <a:xfrm rot="21216701">
              <a:off x="2341182" y="2000622"/>
              <a:ext cx="1286676" cy="983624"/>
            </a:xfrm>
            <a:prstGeom prst="ellipse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  <a:ln>
              <a:solidFill>
                <a:schemeClr val="accent6">
                  <a:lumMod val="75000"/>
                </a:schemeClr>
              </a:solidFill>
            </a:ln>
            <a:effectLst>
              <a:outerShdw blurRad="292100" dist="203200" dir="8340000" sx="96000" sy="96000" algn="tr" rotWithShape="0">
                <a:prstClr val="black">
                  <a:alpha val="40000"/>
                </a:prstClr>
              </a:outerShdw>
            </a:effectLst>
            <a:scene3d>
              <a:camera prst="perspectiveRelaxed" fov="6000000">
                <a:rot lat="19773601" lon="0" rev="0"/>
              </a:camera>
              <a:lightRig rig="threePt" dir="t">
                <a:rot lat="0" lon="0" rev="1800000"/>
              </a:lightRig>
            </a:scene3d>
            <a:sp3d extrusionH="88900" prstMaterial="matt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300" dirty="0" smtClean="0"/>
                <a:t>내용</a:t>
              </a:r>
              <a:endParaRPr lang="en-US" altLang="ko-KR" sz="1300" dirty="0" smtClean="0"/>
            </a:p>
            <a:p>
              <a:pPr algn="ctr"/>
              <a:r>
                <a:rPr lang="ko-KR" altLang="en-US" sz="1300" dirty="0" smtClean="0"/>
                <a:t>입력</a:t>
              </a:r>
              <a:endParaRPr lang="ko-KR" altLang="en-US" sz="1300" dirty="0"/>
            </a:p>
          </p:txBody>
        </p:sp>
        <p:sp>
          <p:nvSpPr>
            <p:cNvPr id="8" name="타원 7"/>
            <p:cNvSpPr/>
            <p:nvPr/>
          </p:nvSpPr>
          <p:spPr>
            <a:xfrm rot="21216701">
              <a:off x="3635272" y="2709319"/>
              <a:ext cx="1890546" cy="1493978"/>
            </a:xfrm>
            <a:prstGeom prst="ellipse">
              <a:avLst/>
            </a:prstGeom>
            <a:gradFill>
              <a:gsLst>
                <a:gs pos="0">
                  <a:srgbClr val="00B050"/>
                </a:gs>
                <a:gs pos="50000">
                  <a:srgbClr val="00B050"/>
                </a:gs>
                <a:gs pos="100000">
                  <a:srgbClr val="92D050"/>
                </a:gs>
              </a:gsLst>
              <a:lin ang="5400000" scaled="0"/>
            </a:gradFill>
            <a:ln>
              <a:solidFill>
                <a:srgbClr val="92D050"/>
              </a:solidFill>
            </a:ln>
            <a:effectLst>
              <a:outerShdw blurRad="292100" dist="203200" dir="8340000" sx="96000" sy="96000" algn="tr" rotWithShape="0">
                <a:prstClr val="black">
                  <a:alpha val="40000"/>
                </a:prstClr>
              </a:outerShdw>
            </a:effectLst>
            <a:scene3d>
              <a:camera prst="perspectiveRelaxed" fov="6000000">
                <a:rot lat="19773601" lon="0" rev="0"/>
              </a:camera>
              <a:lightRig rig="threePt" dir="t">
                <a:rot lat="0" lon="0" rev="1800000"/>
              </a:lightRig>
            </a:scene3d>
            <a:sp3d extrusionH="152400" prstMaterial="matte">
              <a:bevelT/>
              <a:bevelB/>
              <a:extrusionClr>
                <a:srgbClr val="00B05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dirty="0" smtClean="0"/>
                <a:t>내용</a:t>
              </a:r>
              <a:endParaRPr lang="en-US" altLang="ko-KR" sz="1600" dirty="0" smtClean="0"/>
            </a:p>
            <a:p>
              <a:pPr algn="ctr"/>
              <a:r>
                <a:rPr lang="ko-KR" altLang="en-US" sz="1600" dirty="0" smtClean="0"/>
                <a:t>입력</a:t>
              </a:r>
              <a:endParaRPr lang="ko-KR" altLang="en-US" sz="1600" dirty="0"/>
            </a:p>
          </p:txBody>
        </p:sp>
        <p:sp>
          <p:nvSpPr>
            <p:cNvPr id="9" name="타원 8"/>
            <p:cNvSpPr/>
            <p:nvPr/>
          </p:nvSpPr>
          <p:spPr>
            <a:xfrm rot="21216701">
              <a:off x="5509549" y="3729564"/>
              <a:ext cx="2510756" cy="1984092"/>
            </a:xfrm>
            <a:prstGeom prst="ellipse">
              <a:avLst/>
            </a:prstGeom>
            <a:gradFill>
              <a:gsLst>
                <a:gs pos="0">
                  <a:schemeClr val="accent4">
                    <a:lumMod val="75000"/>
                  </a:schemeClr>
                </a:gs>
                <a:gs pos="50000">
                  <a:schemeClr val="accent4">
                    <a:lumMod val="75000"/>
                  </a:schemeClr>
                </a:gs>
                <a:gs pos="100000">
                  <a:schemeClr val="accent4">
                    <a:lumMod val="75000"/>
                  </a:schemeClr>
                </a:gs>
              </a:gsLst>
              <a:lin ang="5400000" scaled="0"/>
            </a:gradFill>
            <a:ln>
              <a:solidFill>
                <a:schemeClr val="accent4">
                  <a:lumMod val="75000"/>
                </a:schemeClr>
              </a:solidFill>
            </a:ln>
            <a:effectLst>
              <a:outerShdw blurRad="292100" dist="203200" dir="8340000" sx="96000" sy="96000" algn="tr" rotWithShape="0">
                <a:prstClr val="black">
                  <a:alpha val="40000"/>
                </a:prstClr>
              </a:outerShdw>
            </a:effectLst>
            <a:scene3d>
              <a:camera prst="perspectiveRelaxed" fov="6000000">
                <a:rot lat="19773601" lon="0" rev="0"/>
              </a:camera>
              <a:lightRig rig="threePt" dir="t">
                <a:rot lat="0" lon="0" rev="1800000"/>
              </a:lightRig>
            </a:scene3d>
            <a:sp3d extrusionH="266700" contourW="12700" prstMaterial="matte">
              <a:bevelT/>
              <a:bevelB/>
              <a:extrusionClr>
                <a:schemeClr val="accent4">
                  <a:lumMod val="75000"/>
                </a:schemeClr>
              </a:extrusionClr>
              <a:contourClr>
                <a:srgbClr val="0070C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내용</a:t>
              </a:r>
              <a:endParaRPr lang="en-US" altLang="ko-KR" dirty="0" smtClean="0"/>
            </a:p>
            <a:p>
              <a:pPr algn="ctr"/>
              <a:r>
                <a:rPr lang="ko-KR" altLang="en-US" dirty="0" smtClean="0"/>
                <a:t>입력</a:t>
              </a:r>
              <a:endParaRPr lang="ko-KR" alt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8</Words>
  <Application>Microsoft Office PowerPoint</Application>
  <PresentationFormat>화면 슬라이드 쇼(4:3)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blank</vt:lpstr>
      <vt:lpstr>슬라이드 1</vt:lpstr>
    </vt:vector>
  </TitlesOfParts>
  <Company>gogo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hisastro</dc:creator>
  <cp:lastModifiedBy>hisastro</cp:lastModifiedBy>
  <cp:revision>10</cp:revision>
  <dcterms:created xsi:type="dcterms:W3CDTF">2009-12-31T15:21:26Z</dcterms:created>
  <dcterms:modified xsi:type="dcterms:W3CDTF">2011-01-25T04:22:22Z</dcterms:modified>
</cp:coreProperties>
</file>