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log.hisastro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그림 7" descr="blog.hisastro.com log-b.png">
            <a:hlinkClick r:id="rId2"/>
          </p:cNvPr>
          <p:cNvPicPr>
            <a:picLocks noChangeAspect="1"/>
          </p:cNvPicPr>
          <p:nvPr userDrawn="1"/>
        </p:nvPicPr>
        <p:blipFill>
          <a:blip r:embed="rId3" cstate="print"/>
          <a:srcRect l="10805" r="17177"/>
          <a:stretch>
            <a:fillRect/>
          </a:stretch>
        </p:blipFill>
        <p:spPr>
          <a:xfrm>
            <a:off x="6516216" y="6291085"/>
            <a:ext cx="1919745" cy="5669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그룹 47"/>
          <p:cNvGrpSpPr/>
          <p:nvPr/>
        </p:nvGrpSpPr>
        <p:grpSpPr>
          <a:xfrm>
            <a:off x="1447800" y="971568"/>
            <a:ext cx="6248400" cy="5029200"/>
            <a:chOff x="1395434" y="785794"/>
            <a:chExt cx="6248400" cy="5029200"/>
          </a:xfrm>
        </p:grpSpPr>
        <p:sp>
          <p:nvSpPr>
            <p:cNvPr id="25" name="AutoShape 65"/>
            <p:cNvSpPr>
              <a:spLocks noChangeArrowheads="1"/>
            </p:cNvSpPr>
            <p:nvPr/>
          </p:nvSpPr>
          <p:spPr bwMode="grayWhite">
            <a:xfrm>
              <a:off x="1395434" y="1623994"/>
              <a:ext cx="6248400" cy="4191000"/>
            </a:xfrm>
            <a:prstGeom prst="roundRect">
              <a:avLst>
                <a:gd name="adj" fmla="val 9583"/>
              </a:avLst>
            </a:prstGeom>
            <a:gradFill rotWithShape="1">
              <a:gsLst>
                <a:gs pos="0">
                  <a:srgbClr val="CBC659">
                    <a:gamma/>
                    <a:tint val="66667"/>
                    <a:invGamma/>
                  </a:srgbClr>
                </a:gs>
                <a:gs pos="50000">
                  <a:srgbClr val="CBC659"/>
                </a:gs>
                <a:gs pos="100000">
                  <a:srgbClr val="CBC659">
                    <a:gamma/>
                    <a:tint val="66667"/>
                    <a:invGamma/>
                  </a:srgbClr>
                </a:gs>
              </a:gsLst>
              <a:lin ang="18900000" scaled="1"/>
            </a:gradFill>
            <a:ln w="19050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양쪽 모서리가 둥근 사각형 25"/>
            <p:cNvSpPr/>
            <p:nvPr/>
          </p:nvSpPr>
          <p:spPr>
            <a:xfrm>
              <a:off x="1476396" y="785794"/>
              <a:ext cx="2040094" cy="55226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8EC072"/>
            </a:solidFill>
            <a:ln w="38100" cap="flat" cmpd="sng" algn="ctr">
              <a:solidFill>
                <a:srgbClr val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tIns="0" bIns="108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2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가는으뜸체" pitchFamily="18" charset="-127"/>
                  <a:ea typeface="가는으뜸체" pitchFamily="18" charset="-127"/>
                  <a:cs typeface="+mn-cs"/>
                </a:rPr>
                <a:t>목차</a:t>
              </a:r>
              <a:r>
                <a:rPr kumimoji="0" lang="en-US" altLang="ko-KR" sz="2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가는으뜸체" pitchFamily="18" charset="-127"/>
                  <a:ea typeface="가는으뜸체" pitchFamily="18" charset="-127"/>
                  <a:cs typeface="+mn-cs"/>
                </a:rPr>
                <a:t>(Index)</a:t>
              </a:r>
              <a:endParaRPr kumimoji="0" lang="ko-KR" alt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휴먼세각진옛체" pitchFamily="18" charset="-127"/>
                <a:ea typeface="휴먼세각진옛체" pitchFamily="18" charset="-127"/>
                <a:cs typeface="+mn-cs"/>
              </a:endParaRPr>
            </a:p>
          </p:txBody>
        </p:sp>
        <p:sp>
          <p:nvSpPr>
            <p:cNvPr id="27" name="Rectangle 69"/>
            <p:cNvSpPr>
              <a:spLocks noChangeArrowheads="1"/>
            </p:cNvSpPr>
            <p:nvPr/>
          </p:nvSpPr>
          <p:spPr bwMode="auto">
            <a:xfrm>
              <a:off x="3148034" y="2063088"/>
              <a:ext cx="92204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굵은으뜸체" pitchFamily="18" charset="-127"/>
                  <a:ea typeface="굵은으뜸체" pitchFamily="18" charset="-127"/>
                </a:rPr>
                <a:t>제목삽입</a:t>
              </a:r>
              <a:endPara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굵은으뜸체" pitchFamily="18" charset="-127"/>
                <a:ea typeface="굵은으뜸체" pitchFamily="18" charset="-127"/>
              </a:endParaRPr>
            </a:p>
          </p:txBody>
        </p:sp>
        <p:sp>
          <p:nvSpPr>
            <p:cNvPr id="28" name="Oval 381"/>
            <p:cNvSpPr>
              <a:spLocks noChangeArrowheads="1"/>
            </p:cNvSpPr>
            <p:nvPr/>
          </p:nvSpPr>
          <p:spPr bwMode="gray">
            <a:xfrm>
              <a:off x="2162196" y="1978192"/>
              <a:ext cx="472447" cy="484946"/>
            </a:xfrm>
            <a:prstGeom prst="ellipse">
              <a:avLst/>
            </a:prstGeom>
            <a:gradFill>
              <a:gsLst>
                <a:gs pos="0">
                  <a:srgbClr val="99CCFF">
                    <a:lumMod val="75000"/>
                    <a:alpha val="71000"/>
                  </a:srgbClr>
                </a:gs>
                <a:gs pos="50000">
                  <a:srgbClr val="99CCFF">
                    <a:lumMod val="75000"/>
                    <a:alpha val="80000"/>
                  </a:srgbClr>
                </a:gs>
                <a:gs pos="100000">
                  <a:srgbClr val="99CCFF">
                    <a:lumMod val="75000"/>
                    <a:alpha val="77000"/>
                  </a:srgbClr>
                </a:gs>
              </a:gsLst>
              <a:lin ang="5400000" scaled="0"/>
            </a:gra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lIns="0" tIns="0" rIns="36000" bIns="0" anchor="ctr"/>
            <a:lstStyle/>
            <a:p>
              <a:pPr lvl="0" algn="ctr">
                <a:spcBef>
                  <a:spcPct val="50000"/>
                </a:spcBef>
                <a:defRPr/>
              </a:pPr>
              <a:r>
                <a:rPr kumimoji="0" lang="en-US" altLang="ko-K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굴림" charset="-127"/>
                  <a:ea typeface="굴림" charset="-127"/>
                  <a:cs typeface="+mn-cs"/>
                </a:rPr>
                <a:t> </a:t>
              </a:r>
              <a:r>
                <a:rPr lang="en-US" altLang="ko-KR" dirty="0" smtClean="0">
                  <a:solidFill>
                    <a:srgbClr val="FFFFFF"/>
                  </a:solidFill>
                  <a:latin typeface="Verdana" pitchFamily="34" charset="0"/>
                  <a:ea typeface="굴림" charset="-127"/>
                </a:rPr>
                <a:t>01</a:t>
              </a:r>
            </a:p>
          </p:txBody>
        </p:sp>
        <p:sp>
          <p:nvSpPr>
            <p:cNvPr id="29" name="Rectangle 73"/>
            <p:cNvSpPr>
              <a:spLocks noChangeArrowheads="1"/>
            </p:cNvSpPr>
            <p:nvPr/>
          </p:nvSpPr>
          <p:spPr bwMode="auto">
            <a:xfrm>
              <a:off x="3148034" y="2735743"/>
              <a:ext cx="92204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굵은으뜸체" pitchFamily="18" charset="-127"/>
                  <a:ea typeface="굵은으뜸체" pitchFamily="18" charset="-127"/>
                </a:rPr>
                <a:t>제목삽입</a:t>
              </a:r>
              <a:endPara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굵은으뜸체" pitchFamily="18" charset="-127"/>
                <a:ea typeface="굵은으뜸체" pitchFamily="18" charset="-127"/>
              </a:endParaRPr>
            </a:p>
          </p:txBody>
        </p:sp>
        <p:sp>
          <p:nvSpPr>
            <p:cNvPr id="30" name="Oval 381"/>
            <p:cNvSpPr>
              <a:spLocks noChangeArrowheads="1"/>
            </p:cNvSpPr>
            <p:nvPr/>
          </p:nvSpPr>
          <p:spPr bwMode="gray">
            <a:xfrm>
              <a:off x="2162196" y="2649704"/>
              <a:ext cx="472447" cy="484946"/>
            </a:xfrm>
            <a:prstGeom prst="ellipse">
              <a:avLst/>
            </a:prstGeom>
            <a:solidFill>
              <a:srgbClr val="92D050"/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lIns="0" tIns="0" rIns="36000" bIns="0" anchor="ctr"/>
            <a:lstStyle/>
            <a:p>
              <a:pPr lvl="0" algn="ctr">
                <a:spcBef>
                  <a:spcPct val="50000"/>
                </a:spcBef>
                <a:defRPr/>
              </a:pPr>
              <a:r>
                <a:rPr kumimoji="0" lang="en-US" altLang="ko-K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굴림" charset="-127"/>
                  <a:ea typeface="굴림" charset="-127"/>
                  <a:cs typeface="+mn-cs"/>
                </a:rPr>
                <a:t> </a:t>
              </a:r>
              <a:r>
                <a:rPr lang="en-US" altLang="ko-KR" dirty="0" smtClean="0">
                  <a:solidFill>
                    <a:srgbClr val="FFFFFF"/>
                  </a:solidFill>
                  <a:latin typeface="Verdana" pitchFamily="34" charset="0"/>
                  <a:ea typeface="굴림" charset="-127"/>
                </a:rPr>
                <a:t>02</a:t>
              </a:r>
            </a:p>
          </p:txBody>
        </p:sp>
        <p:sp>
          <p:nvSpPr>
            <p:cNvPr id="31" name="Rectangle 77"/>
            <p:cNvSpPr>
              <a:spLocks noChangeArrowheads="1"/>
            </p:cNvSpPr>
            <p:nvPr/>
          </p:nvSpPr>
          <p:spPr bwMode="auto">
            <a:xfrm>
              <a:off x="3148034" y="3400463"/>
              <a:ext cx="92204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굵은으뜸체" pitchFamily="18" charset="-127"/>
                  <a:ea typeface="굵은으뜸체" pitchFamily="18" charset="-127"/>
                </a:rPr>
                <a:t>제목삽입</a:t>
              </a:r>
              <a:endPara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굵은으뜸체" pitchFamily="18" charset="-127"/>
                <a:ea typeface="굵은으뜸체" pitchFamily="18" charset="-127"/>
              </a:endParaRPr>
            </a:p>
          </p:txBody>
        </p:sp>
        <p:sp>
          <p:nvSpPr>
            <p:cNvPr id="32" name="Oval 381"/>
            <p:cNvSpPr>
              <a:spLocks noChangeArrowheads="1"/>
            </p:cNvSpPr>
            <p:nvPr/>
          </p:nvSpPr>
          <p:spPr bwMode="gray">
            <a:xfrm>
              <a:off x="2162196" y="3321216"/>
              <a:ext cx="472447" cy="484946"/>
            </a:xfrm>
            <a:prstGeom prst="ellipse">
              <a:avLst/>
            </a:prstGeom>
            <a:solidFill>
              <a:srgbClr val="FFC000"/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lIns="0" tIns="0" rIns="36000" bIns="0" anchor="ctr"/>
            <a:lstStyle/>
            <a:p>
              <a:pPr lvl="0" algn="ctr">
                <a:spcBef>
                  <a:spcPct val="50000"/>
                </a:spcBef>
                <a:defRPr/>
              </a:pPr>
              <a:r>
                <a:rPr kumimoji="0" lang="en-US" altLang="ko-K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굴림" charset="-127"/>
                  <a:ea typeface="굴림" charset="-127"/>
                  <a:cs typeface="+mn-cs"/>
                </a:rPr>
                <a:t> </a:t>
              </a:r>
              <a:r>
                <a:rPr lang="en-US" altLang="ko-KR" dirty="0" smtClean="0">
                  <a:solidFill>
                    <a:srgbClr val="FFFFFF"/>
                  </a:solidFill>
                  <a:latin typeface="Verdana" pitchFamily="34" charset="0"/>
                  <a:ea typeface="굴림" charset="-127"/>
                </a:rPr>
                <a:t>03</a:t>
              </a:r>
            </a:p>
          </p:txBody>
        </p:sp>
        <p:sp>
          <p:nvSpPr>
            <p:cNvPr id="33" name="Rectangle 81"/>
            <p:cNvSpPr>
              <a:spLocks noChangeArrowheads="1"/>
            </p:cNvSpPr>
            <p:nvPr/>
          </p:nvSpPr>
          <p:spPr bwMode="auto">
            <a:xfrm>
              <a:off x="3148034" y="4075006"/>
              <a:ext cx="92204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굵은으뜸체" pitchFamily="18" charset="-127"/>
                  <a:ea typeface="굵은으뜸체" pitchFamily="18" charset="-127"/>
                </a:rPr>
                <a:t>제목삽입</a:t>
              </a:r>
              <a:endPara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굵은으뜸체" pitchFamily="18" charset="-127"/>
                <a:ea typeface="굵은으뜸체" pitchFamily="18" charset="-127"/>
              </a:endParaRPr>
            </a:p>
          </p:txBody>
        </p:sp>
        <p:sp>
          <p:nvSpPr>
            <p:cNvPr id="34" name="Oval 381"/>
            <p:cNvSpPr>
              <a:spLocks noChangeArrowheads="1"/>
            </p:cNvSpPr>
            <p:nvPr/>
          </p:nvSpPr>
          <p:spPr bwMode="gray">
            <a:xfrm>
              <a:off x="2162196" y="3992728"/>
              <a:ext cx="472447" cy="484946"/>
            </a:xfrm>
            <a:prstGeom prst="ellipse">
              <a:avLst/>
            </a:prstGeom>
            <a:solidFill>
              <a:srgbClr val="CC00FF"/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lIns="0" tIns="0" rIns="36000" bIns="0" anchor="ctr"/>
            <a:lstStyle/>
            <a:p>
              <a:pPr lvl="0" algn="ctr">
                <a:spcBef>
                  <a:spcPct val="50000"/>
                </a:spcBef>
                <a:defRPr/>
              </a:pPr>
              <a:r>
                <a:rPr kumimoji="0" lang="en-US" altLang="ko-K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굴림" charset="-127"/>
                  <a:ea typeface="굴림" charset="-127"/>
                  <a:cs typeface="+mn-cs"/>
                </a:rPr>
                <a:t> </a:t>
              </a:r>
              <a:r>
                <a:rPr lang="en-US" altLang="ko-KR" dirty="0" smtClean="0">
                  <a:solidFill>
                    <a:srgbClr val="FFFFFF"/>
                  </a:solidFill>
                  <a:latin typeface="Verdana" pitchFamily="34" charset="0"/>
                  <a:ea typeface="굴림" charset="-127"/>
                </a:rPr>
                <a:t>04</a:t>
              </a:r>
            </a:p>
          </p:txBody>
        </p:sp>
        <p:sp>
          <p:nvSpPr>
            <p:cNvPr id="35" name="Rectangle 85"/>
            <p:cNvSpPr>
              <a:spLocks noChangeArrowheads="1"/>
            </p:cNvSpPr>
            <p:nvPr/>
          </p:nvSpPr>
          <p:spPr bwMode="auto">
            <a:xfrm>
              <a:off x="3148034" y="4749519"/>
              <a:ext cx="92204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굵은으뜸체" pitchFamily="18" charset="-127"/>
                  <a:ea typeface="굵은으뜸체" pitchFamily="18" charset="-127"/>
                </a:rPr>
                <a:t>제목삽입</a:t>
              </a:r>
              <a:endPara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굵은으뜸체" pitchFamily="18" charset="-127"/>
                <a:ea typeface="굵은으뜸체" pitchFamily="18" charset="-127"/>
              </a:endParaRPr>
            </a:p>
          </p:txBody>
        </p:sp>
        <p:sp>
          <p:nvSpPr>
            <p:cNvPr id="36" name="Oval 381"/>
            <p:cNvSpPr>
              <a:spLocks noChangeArrowheads="1"/>
            </p:cNvSpPr>
            <p:nvPr/>
          </p:nvSpPr>
          <p:spPr bwMode="gray">
            <a:xfrm>
              <a:off x="2162196" y="4664242"/>
              <a:ext cx="472447" cy="484946"/>
            </a:xfrm>
            <a:prstGeom prst="ellipse">
              <a:avLst/>
            </a:prstGeom>
            <a:solidFill>
              <a:srgbClr val="FF0000"/>
            </a:solidFill>
            <a:ln w="571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lIns="0" tIns="0" rIns="36000" bIns="0" anchor="ctr"/>
            <a:lstStyle/>
            <a:p>
              <a:pPr lvl="0" algn="ctr">
                <a:spcBef>
                  <a:spcPct val="50000"/>
                </a:spcBef>
                <a:defRPr/>
              </a:pPr>
              <a:r>
                <a:rPr kumimoji="0" lang="en-US" altLang="ko-K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굴림" charset="-127"/>
                  <a:ea typeface="굴림" charset="-127"/>
                  <a:cs typeface="+mn-cs"/>
                </a:rPr>
                <a:t> </a:t>
              </a:r>
              <a:r>
                <a:rPr lang="en-US" altLang="ko-KR" dirty="0" smtClean="0">
                  <a:solidFill>
                    <a:srgbClr val="FFFFFF"/>
                  </a:solidFill>
                  <a:latin typeface="Verdana" pitchFamily="34" charset="0"/>
                  <a:ea typeface="굴림" charset="-127"/>
                </a:rPr>
                <a:t>05</a:t>
              </a:r>
            </a:p>
          </p:txBody>
        </p:sp>
        <p:sp>
          <p:nvSpPr>
            <p:cNvPr id="37" name="모서리가 둥근 직사각형 36"/>
            <p:cNvSpPr/>
            <p:nvPr/>
          </p:nvSpPr>
          <p:spPr bwMode="auto">
            <a:xfrm>
              <a:off x="6200796" y="1785919"/>
              <a:ext cx="1152525" cy="3714750"/>
            </a:xfrm>
            <a:prstGeom prst="roundRect">
              <a:avLst/>
            </a:prstGeom>
            <a:gradFill>
              <a:gsLst>
                <a:gs pos="0">
                  <a:srgbClr val="FFFFFF">
                    <a:alpha val="53000"/>
                  </a:srgbClr>
                </a:gs>
                <a:gs pos="100000">
                  <a:srgbClr val="FFFFFF">
                    <a:alpha val="5200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46955" y="2081194"/>
              <a:ext cx="907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5F5F5F">
                      <a:lumMod val="75000"/>
                    </a:srgbClr>
                  </a:solidFill>
                  <a:effectLst/>
                  <a:uLnTx/>
                  <a:uFillTx/>
                  <a:latin typeface="휴먼세각진옛체" pitchFamily="18" charset="-127"/>
                  <a:ea typeface="휴먼세각진옛체" pitchFamily="18" charset="-127"/>
                </a:rPr>
                <a:t>P  00</a:t>
              </a:r>
              <a:endPara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F5F5F">
                    <a:lumMod val="75000"/>
                  </a:srgbClr>
                </a:solidFill>
                <a:effectLst/>
                <a:uLnTx/>
                <a:uFillTx/>
                <a:latin typeface="휴먼세각진옛체" pitchFamily="18" charset="-127"/>
                <a:ea typeface="휴먼세각진옛체" pitchFamily="18" charset="-127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66191" y="2766994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5F5F5F">
                      <a:lumMod val="75000"/>
                    </a:srgbClr>
                  </a:solidFill>
                  <a:effectLst/>
                  <a:uLnTx/>
                  <a:uFillTx/>
                  <a:latin typeface="휴먼세각진옛체" pitchFamily="18" charset="-127"/>
                  <a:ea typeface="휴먼세각진옛체" pitchFamily="18" charset="-127"/>
                </a:rPr>
                <a:t>   03</a:t>
              </a:r>
              <a:endPara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F5F5F">
                    <a:lumMod val="75000"/>
                  </a:srgbClr>
                </a:solidFill>
                <a:effectLst/>
                <a:uLnTx/>
                <a:uFillTx/>
                <a:latin typeface="휴먼세각진옛체" pitchFamily="18" charset="-127"/>
                <a:ea typeface="휴먼세각진옛체" pitchFamily="18" charset="-127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266191" y="3433744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5F5F5F">
                      <a:lumMod val="75000"/>
                    </a:srgbClr>
                  </a:solidFill>
                  <a:effectLst/>
                  <a:uLnTx/>
                  <a:uFillTx/>
                  <a:latin typeface="휴먼세각진옛체" pitchFamily="18" charset="-127"/>
                  <a:ea typeface="휴먼세각진옛체" pitchFamily="18" charset="-127"/>
                </a:rPr>
                <a:t>   05</a:t>
              </a:r>
              <a:endPara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F5F5F">
                    <a:lumMod val="75000"/>
                  </a:srgbClr>
                </a:solidFill>
                <a:effectLst/>
                <a:uLnTx/>
                <a:uFillTx/>
                <a:latin typeface="휴먼세각진옛체" pitchFamily="18" charset="-127"/>
                <a:ea typeface="휴먼세각진옛체" pitchFamily="18" charset="-127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266191" y="4110019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5F5F5F">
                      <a:lumMod val="75000"/>
                    </a:srgbClr>
                  </a:solidFill>
                  <a:effectLst/>
                  <a:uLnTx/>
                  <a:uFillTx/>
                  <a:latin typeface="휴먼세각진옛체" pitchFamily="18" charset="-127"/>
                  <a:ea typeface="휴먼세각진옛체" pitchFamily="18" charset="-127"/>
                </a:rPr>
                <a:t>   07</a:t>
              </a:r>
              <a:endPara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F5F5F">
                    <a:lumMod val="75000"/>
                  </a:srgbClr>
                </a:solidFill>
                <a:effectLst/>
                <a:uLnTx/>
                <a:uFillTx/>
                <a:latin typeface="휴먼세각진옛체" pitchFamily="18" charset="-127"/>
                <a:ea typeface="휴먼세각진옛체" pitchFamily="18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58179" y="4776769"/>
              <a:ext cx="859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5F5F5F">
                      <a:lumMod val="75000"/>
                    </a:srgbClr>
                  </a:solidFill>
                  <a:effectLst/>
                  <a:uLnTx/>
                  <a:uFillTx/>
                  <a:latin typeface="휴먼세각진옛체" pitchFamily="18" charset="-127"/>
                  <a:ea typeface="휴먼세각진옛체" pitchFamily="18" charset="-127"/>
                </a:rPr>
                <a:t>   1</a:t>
              </a:r>
              <a:r>
                <a:rPr kumimoji="0" lang="en-US" altLang="ko-KR" sz="1800" b="1" i="0" u="none" strike="noStrike" kern="0" cap="none" spc="-300" normalizeH="0" baseline="0" noProof="0" dirty="0" smtClean="0">
                  <a:ln>
                    <a:noFill/>
                  </a:ln>
                  <a:solidFill>
                    <a:srgbClr val="5F5F5F">
                      <a:lumMod val="75000"/>
                    </a:srgbClr>
                  </a:solidFill>
                  <a:effectLst/>
                  <a:uLnTx/>
                  <a:uFillTx/>
                  <a:latin typeface="휴먼세각진옛체" pitchFamily="18" charset="-127"/>
                  <a:ea typeface="휴먼세각진옛체" pitchFamily="18" charset="-127"/>
                </a:rPr>
                <a:t> </a:t>
              </a: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5F5F5F">
                      <a:lumMod val="75000"/>
                    </a:srgbClr>
                  </a:solidFill>
                  <a:effectLst/>
                  <a:uLnTx/>
                  <a:uFillTx/>
                  <a:latin typeface="휴먼세각진옛체" pitchFamily="18" charset="-127"/>
                  <a:ea typeface="휴먼세각진옛체" pitchFamily="18" charset="-127"/>
                </a:rPr>
                <a:t>0</a:t>
              </a:r>
              <a:endPara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F5F5F">
                    <a:lumMod val="75000"/>
                  </a:srgbClr>
                </a:solidFill>
                <a:effectLst/>
                <a:uLnTx/>
                <a:uFillTx/>
                <a:latin typeface="휴먼세각진옛체" pitchFamily="18" charset="-127"/>
                <a:ea typeface="휴먼세각진옛체" pitchFamily="18" charset="-127"/>
              </a:endParaRPr>
            </a:p>
          </p:txBody>
        </p:sp>
        <p:sp>
          <p:nvSpPr>
            <p:cNvPr id="43" name="Line 67"/>
            <p:cNvSpPr>
              <a:spLocks noChangeShapeType="1"/>
            </p:cNvSpPr>
            <p:nvPr/>
          </p:nvSpPr>
          <p:spPr bwMode="auto">
            <a:xfrm>
              <a:off x="2602442" y="2463138"/>
              <a:ext cx="4521898" cy="0"/>
            </a:xfrm>
            <a:prstGeom prst="line">
              <a:avLst/>
            </a:prstGeom>
            <a:noFill/>
            <a:ln w="38100" cap="rnd">
              <a:solidFill>
                <a:srgbClr val="FFFFFF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Line 71"/>
            <p:cNvSpPr>
              <a:spLocks noChangeShapeType="1"/>
            </p:cNvSpPr>
            <p:nvPr/>
          </p:nvSpPr>
          <p:spPr bwMode="auto">
            <a:xfrm>
              <a:off x="2602442" y="3134650"/>
              <a:ext cx="4521898" cy="0"/>
            </a:xfrm>
            <a:prstGeom prst="line">
              <a:avLst/>
            </a:prstGeom>
            <a:noFill/>
            <a:ln w="38100" cap="rnd">
              <a:solidFill>
                <a:srgbClr val="FFFFFF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Line 75"/>
            <p:cNvSpPr>
              <a:spLocks noChangeShapeType="1"/>
            </p:cNvSpPr>
            <p:nvPr/>
          </p:nvSpPr>
          <p:spPr bwMode="auto">
            <a:xfrm>
              <a:off x="2602442" y="3806162"/>
              <a:ext cx="4521898" cy="0"/>
            </a:xfrm>
            <a:prstGeom prst="line">
              <a:avLst/>
            </a:prstGeom>
            <a:noFill/>
            <a:ln w="38100" cap="rnd">
              <a:solidFill>
                <a:srgbClr val="FFFFFF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Line 79"/>
            <p:cNvSpPr>
              <a:spLocks noChangeShapeType="1"/>
            </p:cNvSpPr>
            <p:nvPr/>
          </p:nvSpPr>
          <p:spPr bwMode="auto">
            <a:xfrm>
              <a:off x="2602442" y="4477674"/>
              <a:ext cx="4521898" cy="0"/>
            </a:xfrm>
            <a:prstGeom prst="line">
              <a:avLst/>
            </a:prstGeom>
            <a:noFill/>
            <a:ln w="38100" cap="rnd">
              <a:solidFill>
                <a:srgbClr val="FFFFFF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Line 83"/>
            <p:cNvSpPr>
              <a:spLocks noChangeShapeType="1"/>
            </p:cNvSpPr>
            <p:nvPr/>
          </p:nvSpPr>
          <p:spPr bwMode="auto">
            <a:xfrm>
              <a:off x="2602442" y="5149188"/>
              <a:ext cx="4521898" cy="0"/>
            </a:xfrm>
            <a:prstGeom prst="line">
              <a:avLst/>
            </a:prstGeom>
            <a:noFill/>
            <a:ln w="38100" cap="rnd">
              <a:solidFill>
                <a:srgbClr val="FFFFFF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30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blank</vt:lpstr>
      <vt:lpstr>슬라이드 1</vt:lpstr>
    </vt:vector>
  </TitlesOfParts>
  <Company>gogo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hisastro</dc:creator>
  <cp:lastModifiedBy>hisastro</cp:lastModifiedBy>
  <cp:revision>2</cp:revision>
  <dcterms:created xsi:type="dcterms:W3CDTF">2009-06-24T01:25:09Z</dcterms:created>
  <dcterms:modified xsi:type="dcterms:W3CDTF">2011-01-25T04:22:35Z</dcterms:modified>
</cp:coreProperties>
</file>