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log.hisastro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7" descr="blog.hisastro.com log-b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rcRect l="10805" r="17177"/>
          <a:stretch>
            <a:fillRect/>
          </a:stretch>
        </p:blipFill>
        <p:spPr>
          <a:xfrm>
            <a:off x="6732240" y="5949280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673880" y="1441842"/>
            <a:ext cx="7796240" cy="3974316"/>
            <a:chOff x="709585" y="2178835"/>
            <a:chExt cx="7796240" cy="3974316"/>
          </a:xfrm>
        </p:grpSpPr>
        <p:sp>
          <p:nvSpPr>
            <p:cNvPr id="2" name="타원 1"/>
            <p:cNvSpPr/>
            <p:nvPr/>
          </p:nvSpPr>
          <p:spPr>
            <a:xfrm>
              <a:off x="3495667" y="2471736"/>
              <a:ext cx="2143140" cy="2109790"/>
            </a:xfrm>
            <a:prstGeom prst="ellipse">
              <a:avLst/>
            </a:prstGeom>
            <a:noFill/>
            <a:ln w="85725">
              <a:solidFill>
                <a:srgbClr val="FFCE3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36000" rtlCol="0" anchor="ctr"/>
            <a:lstStyle/>
            <a:p>
              <a:pPr algn="ctr"/>
              <a:endPara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endPara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r>
                <a:rPr lang="ko-KR" alt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내용입력</a:t>
              </a:r>
            </a:p>
          </p:txBody>
        </p:sp>
        <p:sp>
          <p:nvSpPr>
            <p:cNvPr id="3" name="AutoShape 44"/>
            <p:cNvSpPr>
              <a:spLocks noChangeArrowheads="1"/>
            </p:cNvSpPr>
            <p:nvPr/>
          </p:nvSpPr>
          <p:spPr bwMode="gray">
            <a:xfrm flipH="1">
              <a:off x="3626940" y="2178835"/>
              <a:ext cx="1880594" cy="677862"/>
            </a:xfrm>
            <a:prstGeom prst="roundRect">
              <a:avLst>
                <a:gd name="adj" fmla="val 50000"/>
              </a:avLst>
            </a:prstGeom>
            <a:solidFill>
              <a:srgbClr val="B2B2B2"/>
            </a:solidFill>
            <a:ln w="57150" algn="ctr">
              <a:noFill/>
              <a:round/>
              <a:headEnd/>
              <a:tailEnd/>
            </a:ln>
            <a:effectLst>
              <a:outerShdw dist="63500" dir="3187806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" name="AutoShape 45"/>
            <p:cNvSpPr>
              <a:spLocks noChangeArrowheads="1"/>
            </p:cNvSpPr>
            <p:nvPr/>
          </p:nvSpPr>
          <p:spPr bwMode="gray">
            <a:xfrm flipH="1">
              <a:off x="3683077" y="2216935"/>
              <a:ext cx="1768321" cy="58737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C000"/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</a:gradFill>
            <a:ln w="19050" algn="ctr">
              <a:solidFill>
                <a:srgbClr val="F8F8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glow rad="139700">
                      <a:schemeClr val="bg1">
                        <a:alpha val="40000"/>
                      </a:schemeClr>
                    </a:glow>
                  </a:effectLst>
                  <a:latin typeface="굵은으뜸체" pitchFamily="18" charset="-127"/>
                  <a:ea typeface="굵은으뜸체" pitchFamily="18" charset="-127"/>
                </a:rPr>
                <a:t>내용입력</a:t>
              </a:r>
            </a:p>
          </p:txBody>
        </p:sp>
        <p:sp>
          <p:nvSpPr>
            <p:cNvPr id="5" name="타원 4"/>
            <p:cNvSpPr/>
            <p:nvPr/>
          </p:nvSpPr>
          <p:spPr>
            <a:xfrm>
              <a:off x="6281749" y="2471736"/>
              <a:ext cx="2143140" cy="2109790"/>
            </a:xfrm>
            <a:prstGeom prst="ellipse">
              <a:avLst/>
            </a:prstGeom>
            <a:noFill/>
            <a:ln w="85725">
              <a:solidFill>
                <a:srgbClr val="149EF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36000" rtlCol="0" anchor="ctr"/>
            <a:lstStyle/>
            <a:p>
              <a:pPr algn="ctr"/>
              <a:r>
                <a:rPr lang="ko-KR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내용입력</a:t>
              </a:r>
              <a:endPara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AutoShape 44"/>
            <p:cNvSpPr>
              <a:spLocks noChangeArrowheads="1"/>
            </p:cNvSpPr>
            <p:nvPr/>
          </p:nvSpPr>
          <p:spPr bwMode="gray">
            <a:xfrm flipH="1">
              <a:off x="6413022" y="2178835"/>
              <a:ext cx="1880594" cy="677862"/>
            </a:xfrm>
            <a:prstGeom prst="roundRect">
              <a:avLst>
                <a:gd name="adj" fmla="val 50000"/>
              </a:avLst>
            </a:prstGeom>
            <a:solidFill>
              <a:srgbClr val="B2B2B2"/>
            </a:solidFill>
            <a:ln w="57150" algn="ctr">
              <a:noFill/>
              <a:round/>
              <a:headEnd/>
              <a:tailEnd/>
            </a:ln>
            <a:effectLst>
              <a:outerShdw dist="63500" dir="3187806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" name="AutoShape 45"/>
            <p:cNvSpPr>
              <a:spLocks noChangeArrowheads="1"/>
            </p:cNvSpPr>
            <p:nvPr/>
          </p:nvSpPr>
          <p:spPr bwMode="gray">
            <a:xfrm flipH="1">
              <a:off x="6469159" y="2216935"/>
              <a:ext cx="1768321" cy="58737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B0F0"/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1"/>
            </a:gradFill>
            <a:ln w="19050" algn="ctr">
              <a:solidFill>
                <a:srgbClr val="F8F8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spc="-6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glow rad="101600">
                      <a:schemeClr val="bg1">
                        <a:alpha val="40000"/>
                      </a:schemeClr>
                    </a:glow>
                  </a:effectLst>
                  <a:latin typeface="굵은으뜸체" pitchFamily="18" charset="-127"/>
                  <a:ea typeface="굵은으뜸체" pitchFamily="18" charset="-127"/>
                </a:rPr>
                <a:t>내용입력</a:t>
              </a:r>
              <a:endParaRPr lang="en-US" altLang="ko-KR" spc="-6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굵은으뜸체" pitchFamily="18" charset="-127"/>
                <a:ea typeface="굵은으뜸체" pitchFamily="18" charset="-127"/>
              </a:endParaRPr>
            </a:p>
          </p:txBody>
        </p:sp>
        <p:sp>
          <p:nvSpPr>
            <p:cNvPr id="8" name="타원 7"/>
            <p:cNvSpPr/>
            <p:nvPr/>
          </p:nvSpPr>
          <p:spPr>
            <a:xfrm>
              <a:off x="709585" y="2471736"/>
              <a:ext cx="2143140" cy="2109790"/>
            </a:xfrm>
            <a:prstGeom prst="ellipse">
              <a:avLst/>
            </a:prstGeom>
            <a:noFill/>
            <a:ln w="85725">
              <a:solidFill>
                <a:srgbClr val="11CD6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36000" rtlCol="0" anchor="ctr"/>
            <a:lstStyle/>
            <a:p>
              <a:pPr algn="ctr"/>
              <a:endPara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r>
                <a:rPr lang="ko-KR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내용입력</a:t>
              </a:r>
            </a:p>
          </p:txBody>
        </p:sp>
        <p:sp>
          <p:nvSpPr>
            <p:cNvPr id="9" name="AutoShape 44"/>
            <p:cNvSpPr>
              <a:spLocks noChangeArrowheads="1"/>
            </p:cNvSpPr>
            <p:nvPr/>
          </p:nvSpPr>
          <p:spPr bwMode="gray">
            <a:xfrm flipH="1">
              <a:off x="840858" y="2178835"/>
              <a:ext cx="1880594" cy="677862"/>
            </a:xfrm>
            <a:prstGeom prst="roundRect">
              <a:avLst>
                <a:gd name="adj" fmla="val 50000"/>
              </a:avLst>
            </a:prstGeom>
            <a:solidFill>
              <a:srgbClr val="B2B2B2"/>
            </a:solidFill>
            <a:ln w="57150" algn="ctr">
              <a:noFill/>
              <a:round/>
              <a:headEnd/>
              <a:tailEnd/>
            </a:ln>
            <a:effectLst>
              <a:outerShdw dist="63500" dir="3187806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" name="AutoShape 45"/>
            <p:cNvSpPr>
              <a:spLocks noChangeArrowheads="1"/>
            </p:cNvSpPr>
            <p:nvPr/>
          </p:nvSpPr>
          <p:spPr bwMode="gray">
            <a:xfrm flipH="1">
              <a:off x="896995" y="2216935"/>
              <a:ext cx="1768321" cy="58737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3C052">
                    <a:alpha val="70000"/>
                  </a:srgbClr>
                </a:gs>
                <a:gs pos="100000">
                  <a:srgbClr val="93C052">
                    <a:gamma/>
                    <a:tint val="43922"/>
                    <a:invGamma/>
                    <a:alpha val="70000"/>
                  </a:srgbClr>
                </a:gs>
              </a:gsLst>
              <a:lin ang="5400000" scaled="1"/>
            </a:gradFill>
            <a:ln w="19050" algn="ctr">
              <a:solidFill>
                <a:srgbClr val="F8F8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0"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glow rad="139700">
                      <a:schemeClr val="bg1">
                        <a:alpha val="40000"/>
                      </a:schemeClr>
                    </a:glow>
                  </a:effectLst>
                  <a:latin typeface="굵은으뜸체" pitchFamily="18" charset="-127"/>
                  <a:ea typeface="굵은으뜸체" pitchFamily="18" charset="-127"/>
                </a:rPr>
                <a:t>내용입력</a:t>
              </a:r>
              <a:endPara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굵은으뜸체" pitchFamily="18" charset="-127"/>
                <a:ea typeface="굵은으뜸체" pitchFamily="18" charset="-127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1571604" y="4911748"/>
              <a:ext cx="6934221" cy="11842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12000" tIns="36000" rIns="288000" bIns="36000" anchor="ctr"/>
            <a:lstStyle/>
            <a:p>
              <a:pPr algn="just">
                <a:lnSpc>
                  <a:spcPct val="120000"/>
                </a:lnSpc>
              </a:pPr>
              <a:r>
                <a:rPr lang="ko-KR" altLang="en-US" sz="1050" dirty="0" smtClean="0"/>
                <a:t>내용입력</a:t>
              </a:r>
              <a:endParaRPr lang="en-US" altLang="ko-KR" sz="1050" dirty="0"/>
            </a:p>
          </p:txBody>
        </p:sp>
        <p:sp>
          <p:nvSpPr>
            <p:cNvPr id="12" name="타원 21"/>
            <p:cNvSpPr>
              <a:spLocks noChangeArrowheads="1"/>
            </p:cNvSpPr>
            <p:nvPr/>
          </p:nvSpPr>
          <p:spPr bwMode="auto">
            <a:xfrm>
              <a:off x="727113" y="4862535"/>
              <a:ext cx="1290614" cy="1290616"/>
            </a:xfrm>
            <a:prstGeom prst="ellipse">
              <a:avLst/>
            </a:prstGeom>
            <a:solidFill>
              <a:schemeClr val="bg1"/>
            </a:solidFill>
            <a:ln w="92075" algn="ctr">
              <a:solidFill>
                <a:srgbClr val="0070C0"/>
              </a:solidFill>
              <a:round/>
              <a:headEnd/>
              <a:tailEnd/>
            </a:ln>
          </p:spPr>
          <p:txBody>
            <a:bodyPr wrap="none" lIns="0" tIns="36000" rIns="0" bIns="3600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1300" b="1" kern="0" dirty="0" smtClean="0">
                  <a:solidFill>
                    <a:sysClr val="windowText" lastClr="000000"/>
                  </a:solidFill>
                </a:rPr>
                <a:t>내용입력</a:t>
              </a:r>
              <a:endParaRPr lang="en-US" altLang="ko-KR" sz="1300" b="1" kern="0" dirty="0" smtClean="0"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8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blank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hisastro-main</dc:creator>
  <cp:lastModifiedBy>hisastro</cp:lastModifiedBy>
  <cp:revision>4</cp:revision>
  <dcterms:created xsi:type="dcterms:W3CDTF">2009-06-09T07:11:18Z</dcterms:created>
  <dcterms:modified xsi:type="dcterms:W3CDTF">2011-01-25T04:22:58Z</dcterms:modified>
</cp:coreProperties>
</file>