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300192" y="5877272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1000100" y="1321580"/>
            <a:ext cx="7500990" cy="4214841"/>
            <a:chOff x="1142976" y="1857364"/>
            <a:chExt cx="7500990" cy="4214841"/>
          </a:xfrm>
        </p:grpSpPr>
        <p:grpSp>
          <p:nvGrpSpPr>
            <p:cNvPr id="2" name="그룹 1"/>
            <p:cNvGrpSpPr/>
            <p:nvPr/>
          </p:nvGrpSpPr>
          <p:grpSpPr>
            <a:xfrm>
              <a:off x="1220764" y="3267074"/>
              <a:ext cx="6923136" cy="2805131"/>
              <a:chOff x="1220764" y="3267074"/>
              <a:chExt cx="6923136" cy="2805131"/>
            </a:xfrm>
          </p:grpSpPr>
          <p:sp>
            <p:nvSpPr>
              <p:cNvPr id="3" name="모서리가 둥근 직사각형 2"/>
              <p:cNvSpPr/>
              <p:nvPr/>
            </p:nvSpPr>
            <p:spPr>
              <a:xfrm>
                <a:off x="1357290" y="3267074"/>
                <a:ext cx="6643734" cy="2805131"/>
              </a:xfrm>
              <a:prstGeom prst="roundRect">
                <a:avLst>
                  <a:gd name="adj" fmla="val 11352"/>
                </a:avLst>
              </a:prstGeom>
              <a:noFill/>
              <a:ln w="1460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4" name="그룹 85"/>
              <p:cNvGrpSpPr/>
              <p:nvPr/>
            </p:nvGrpSpPr>
            <p:grpSpPr>
              <a:xfrm>
                <a:off x="1220764" y="3786189"/>
                <a:ext cx="6923136" cy="1795461"/>
                <a:chOff x="1220764" y="3786190"/>
                <a:chExt cx="6923136" cy="1214446"/>
              </a:xfrm>
            </p:grpSpPr>
            <p:sp>
              <p:nvSpPr>
                <p:cNvPr id="5" name="직사각형 4"/>
                <p:cNvSpPr/>
                <p:nvPr/>
              </p:nvSpPr>
              <p:spPr>
                <a:xfrm>
                  <a:off x="1220764" y="3786190"/>
                  <a:ext cx="214314" cy="12144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7929586" y="3786190"/>
                  <a:ext cx="214314" cy="12144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1142976" y="1857364"/>
              <a:ext cx="4143404" cy="5847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ko-KR" altLang="en-US" sz="3200" dirty="0" smtClean="0">
                  <a:latin typeface="Arial" charset="0"/>
                </a:rPr>
                <a:t>내용입력</a:t>
              </a:r>
              <a:endParaRPr lang="en-US" altLang="ko-KR" sz="3200" dirty="0">
                <a:latin typeface="Arial" charset="0"/>
              </a:endParaRPr>
            </a:p>
          </p:txBody>
        </p:sp>
        <p:grpSp>
          <p:nvGrpSpPr>
            <p:cNvPr id="8" name="그룹 7"/>
            <p:cNvGrpSpPr/>
            <p:nvPr/>
          </p:nvGrpSpPr>
          <p:grpSpPr>
            <a:xfrm>
              <a:off x="1416028" y="2517812"/>
              <a:ext cx="7227938" cy="553998"/>
              <a:chOff x="1739459" y="2571744"/>
              <a:chExt cx="7227938" cy="553998"/>
            </a:xfrm>
          </p:grpSpPr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1739459" y="2740023"/>
                <a:ext cx="323158" cy="331787"/>
                <a:chOff x="419" y="2657"/>
                <a:chExt cx="252" cy="252"/>
              </a:xfrm>
            </p:grpSpPr>
            <p:sp>
              <p:nvSpPr>
                <p:cNvPr id="11" name="Oval 7"/>
                <p:cNvSpPr>
                  <a:spLocks noChangeArrowheads="1"/>
                </p:cNvSpPr>
                <p:nvPr/>
              </p:nvSpPr>
              <p:spPr bwMode="auto">
                <a:xfrm>
                  <a:off x="419" y="2657"/>
                  <a:ext cx="252" cy="252"/>
                </a:xfrm>
                <a:prstGeom prst="ellipse">
                  <a:avLst/>
                </a:prstGeom>
                <a:solidFill>
                  <a:srgbClr val="CC6600"/>
                </a:solidFill>
                <a:ln w="2857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2" name="AutoShape 8"/>
                <p:cNvSpPr>
                  <a:spLocks noChangeArrowheads="1"/>
                </p:cNvSpPr>
                <p:nvPr/>
              </p:nvSpPr>
              <p:spPr bwMode="auto">
                <a:xfrm>
                  <a:off x="472" y="2675"/>
                  <a:ext cx="159" cy="211"/>
                </a:xfrm>
                <a:prstGeom prst="rightArrow">
                  <a:avLst>
                    <a:gd name="adj1" fmla="val 49759"/>
                    <a:gd name="adj2" fmla="val 36477"/>
                  </a:avLst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1997105" y="2571744"/>
                <a:ext cx="6970292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ko-KR" altLang="en-US" sz="1600" dirty="0" smtClean="0">
                    <a:solidFill>
                      <a:srgbClr val="582C00"/>
                    </a:solidFill>
                    <a:latin typeface="Arial" charset="0"/>
                  </a:rPr>
                  <a:t> 내용입력</a:t>
                </a:r>
                <a:r>
                  <a:rPr lang="en-US" altLang="ko-KR" sz="3000" b="1" dirty="0" smtClean="0">
                    <a:solidFill>
                      <a:srgbClr val="FF0000"/>
                    </a:solidFill>
                    <a:latin typeface="Arial" charset="0"/>
                    <a:sym typeface="Wingdings"/>
                  </a:rPr>
                  <a:t></a:t>
                </a:r>
                <a:endParaRPr lang="en-US" altLang="ko-KR" sz="3000" b="1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</p:grp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629583" y="3504429"/>
              <a:ext cx="6384115" cy="392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rIns="3600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ko-KR" sz="1500" b="1" dirty="0" smtClean="0">
                  <a:solidFill>
                    <a:srgbClr val="009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Wingdings 3"/>
                </a:rPr>
                <a:t> </a:t>
              </a:r>
              <a:r>
                <a:rPr lang="ko-KR" altLang="en-US" sz="1200" dirty="0" smtClean="0">
                  <a:solidFill>
                    <a:srgbClr val="800000"/>
                  </a:solidFill>
                  <a:latin typeface="Arial" charset="0"/>
                </a:rPr>
                <a:t>내용입력</a:t>
              </a:r>
              <a:r>
                <a:rPr lang="ko-KR" altLang="en-US" sz="1200" b="0" dirty="0" smtClean="0">
                  <a:solidFill>
                    <a:srgbClr val="800000"/>
                  </a:solidFill>
                  <a:latin typeface="Arial" charset="0"/>
                </a:rPr>
                <a:t> </a:t>
              </a:r>
              <a:r>
                <a:rPr lang="ko-KR" altLang="en-US" sz="1500" b="1" dirty="0" smtClean="0">
                  <a:solidFill>
                    <a:srgbClr val="FF0000"/>
                  </a:solidFill>
                  <a:latin typeface="Arial" charset="0"/>
                  <a:sym typeface="Wingdings"/>
                </a:rPr>
                <a:t></a:t>
              </a:r>
              <a:endParaRPr lang="en-US" altLang="ko-KR" sz="1500" b="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629584" y="4222985"/>
              <a:ext cx="6384115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rIns="36000">
              <a:spAutoFit/>
            </a:bodyPr>
            <a:lstStyle/>
            <a:p>
              <a:pPr algn="just"/>
              <a:r>
                <a:rPr lang="en-US" altLang="ko-KR" sz="1500" b="1" dirty="0" smtClean="0">
                  <a:solidFill>
                    <a:srgbClr val="009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Wingdings 3"/>
                </a:rPr>
                <a:t></a:t>
              </a:r>
              <a:r>
                <a:rPr lang="en-US" altLang="ko-KR" sz="1200" b="1" dirty="0" smtClean="0">
                  <a:solidFill>
                    <a:srgbClr val="009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Wingdings 3"/>
                </a:rPr>
                <a:t> </a:t>
              </a:r>
              <a:r>
                <a:rPr lang="ko-KR" altLang="en-US" sz="1200" dirty="0" smtClean="0">
                  <a:solidFill>
                    <a:srgbClr val="800000"/>
                  </a:solidFill>
                  <a:latin typeface="Arial" charset="0"/>
                </a:rPr>
                <a:t>내용입력 </a:t>
              </a:r>
              <a:r>
                <a:rPr lang="ko-KR" altLang="en-US" sz="1500" b="1" dirty="0" smtClean="0">
                  <a:solidFill>
                    <a:srgbClr val="FF0000"/>
                  </a:solidFill>
                  <a:latin typeface="Arial" charset="0"/>
                  <a:sym typeface="Wingdings"/>
                </a:rPr>
                <a:t></a:t>
              </a:r>
              <a:endParaRPr lang="ko-KR" altLang="en-US" sz="1500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629585" y="4826125"/>
              <a:ext cx="6384115" cy="323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36000" rIns="36000">
              <a:spAutoFit/>
            </a:bodyPr>
            <a:lstStyle/>
            <a:p>
              <a:pPr algn="just"/>
              <a:r>
                <a:rPr lang="en-US" altLang="ko-KR" sz="1500" b="1" dirty="0" smtClean="0">
                  <a:solidFill>
                    <a:srgbClr val="009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Wingdings 3"/>
                </a:rPr>
                <a:t></a:t>
              </a:r>
              <a:r>
                <a:rPr lang="en-US" altLang="ko-KR" sz="1200" b="1" dirty="0" smtClean="0">
                  <a:solidFill>
                    <a:srgbClr val="009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Wingdings 3"/>
                </a:rPr>
                <a:t> </a:t>
              </a:r>
              <a:r>
                <a:rPr lang="ko-KR" altLang="en-US" sz="1200" dirty="0" smtClean="0">
                  <a:solidFill>
                    <a:srgbClr val="800000"/>
                  </a:solidFill>
                  <a:latin typeface="Arial" charset="0"/>
                </a:rPr>
                <a:t>내용입력 </a:t>
              </a:r>
              <a:r>
                <a:rPr lang="ko-KR" altLang="en-US" sz="1500" b="1" dirty="0" smtClean="0">
                  <a:solidFill>
                    <a:srgbClr val="FF0000"/>
                  </a:solidFill>
                  <a:latin typeface="Arial" charset="0"/>
                  <a:sym typeface="Wingdings"/>
                </a:rPr>
                <a:t></a:t>
              </a:r>
              <a:endParaRPr lang="ko-KR" altLang="en-US" sz="1500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629585" y="5429265"/>
              <a:ext cx="6384115" cy="323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36000" rIns="36000">
              <a:spAutoFit/>
            </a:bodyPr>
            <a:lstStyle/>
            <a:p>
              <a:pPr algn="just"/>
              <a:r>
                <a:rPr lang="en-US" altLang="ko-KR" sz="1500" b="1" dirty="0" smtClean="0">
                  <a:solidFill>
                    <a:srgbClr val="009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Wingdings 3"/>
                </a:rPr>
                <a:t></a:t>
              </a:r>
              <a:r>
                <a:rPr lang="en-US" altLang="ko-KR" sz="1200" b="1" dirty="0" smtClean="0">
                  <a:solidFill>
                    <a:srgbClr val="009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Wingdings 3"/>
                </a:rPr>
                <a:t> </a:t>
              </a:r>
              <a:r>
                <a:rPr lang="ko-KR" altLang="en-US" sz="1200" dirty="0" smtClean="0">
                  <a:solidFill>
                    <a:srgbClr val="800000"/>
                  </a:solidFill>
                  <a:latin typeface="Arial" charset="0"/>
                </a:rPr>
                <a:t>내용입력 </a:t>
              </a:r>
              <a:r>
                <a:rPr lang="ko-KR" altLang="en-US" sz="1500" b="1" dirty="0" smtClean="0">
                  <a:solidFill>
                    <a:srgbClr val="FF0000"/>
                  </a:solidFill>
                  <a:latin typeface="Arial" charset="0"/>
                  <a:sym typeface="Wingdings"/>
                </a:rPr>
                <a:t></a:t>
              </a:r>
              <a:endParaRPr lang="ko-KR" altLang="en-US" sz="1500" dirty="0">
                <a:solidFill>
                  <a:srgbClr val="FF0000"/>
                </a:solidFill>
              </a:endParaRPr>
            </a:p>
          </p:txBody>
        </p:sp>
        <p:grpSp>
          <p:nvGrpSpPr>
            <p:cNvPr id="17" name="그룹 16"/>
            <p:cNvGrpSpPr/>
            <p:nvPr/>
          </p:nvGrpSpPr>
          <p:grpSpPr>
            <a:xfrm>
              <a:off x="1800252" y="4029075"/>
              <a:ext cx="5800698" cy="1258888"/>
              <a:chOff x="1685938" y="4029075"/>
              <a:chExt cx="6029325" cy="1258888"/>
            </a:xfrm>
          </p:grpSpPr>
          <p:cxnSp>
            <p:nvCxnSpPr>
              <p:cNvPr id="18" name="직선 연결선 17"/>
              <p:cNvCxnSpPr/>
              <p:nvPr/>
            </p:nvCxnSpPr>
            <p:spPr>
              <a:xfrm>
                <a:off x="1685938" y="4029075"/>
                <a:ext cx="6029325" cy="1588"/>
              </a:xfrm>
              <a:prstGeom prst="line">
                <a:avLst/>
              </a:prstGeom>
              <a:ln w="3492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1685938" y="4657725"/>
                <a:ext cx="6029325" cy="1588"/>
              </a:xfrm>
              <a:prstGeom prst="line">
                <a:avLst/>
              </a:prstGeom>
              <a:ln w="3492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/>
              <p:cNvCxnSpPr/>
              <p:nvPr/>
            </p:nvCxnSpPr>
            <p:spPr>
              <a:xfrm>
                <a:off x="1685938" y="5286375"/>
                <a:ext cx="6029325" cy="1588"/>
              </a:xfrm>
              <a:prstGeom prst="line">
                <a:avLst/>
              </a:prstGeom>
              <a:ln w="3492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16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hisastro-main</dc:creator>
  <cp:lastModifiedBy>hisastro</cp:lastModifiedBy>
  <cp:revision>4</cp:revision>
  <dcterms:created xsi:type="dcterms:W3CDTF">2009-06-09T07:06:15Z</dcterms:created>
  <dcterms:modified xsi:type="dcterms:W3CDTF">2011-01-25T04:23:01Z</dcterms:modified>
</cp:coreProperties>
</file>