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804248" y="6246461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071538" y="2280725"/>
            <a:ext cx="2342504" cy="2342504"/>
            <a:chOff x="5572132" y="2509549"/>
            <a:chExt cx="1838902" cy="1838902"/>
          </a:xfrm>
        </p:grpSpPr>
        <p:sp>
          <p:nvSpPr>
            <p:cNvPr id="3" name="타원 2"/>
            <p:cNvSpPr/>
            <p:nvPr/>
          </p:nvSpPr>
          <p:spPr>
            <a:xfrm>
              <a:off x="5572132" y="2509549"/>
              <a:ext cx="1838902" cy="1838902"/>
            </a:xfrm>
            <a:prstGeom prst="ellips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타원 3"/>
            <p:cNvSpPr/>
            <p:nvPr/>
          </p:nvSpPr>
          <p:spPr>
            <a:xfrm>
              <a:off x="5858266" y="2795684"/>
              <a:ext cx="1266632" cy="1266632"/>
            </a:xfrm>
            <a:prstGeom prst="ellipse">
              <a:avLst/>
            </a:prstGeom>
            <a:gradFill>
              <a:gsLst>
                <a:gs pos="0">
                  <a:schemeClr val="bg1">
                    <a:alpha val="71000"/>
                  </a:schemeClr>
                </a:gs>
                <a:gs pos="100000">
                  <a:schemeClr val="bg1">
                    <a:alpha val="6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ko-KR" altLang="en-US" sz="23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08서울남산체 EB" pitchFamily="18" charset="-127"/>
                  <a:ea typeface="08서울남산체 EB" pitchFamily="18" charset="-127"/>
                </a:rPr>
                <a:t>주제입력</a:t>
              </a:r>
              <a:endParaRPr lang="en-US" altLang="ko-KR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cxnSp>
        <p:nvCxnSpPr>
          <p:cNvPr id="5" name="구부러진 연결선 4"/>
          <p:cNvCxnSpPr/>
          <p:nvPr/>
        </p:nvCxnSpPr>
        <p:spPr>
          <a:xfrm rot="20460000" flipV="1">
            <a:off x="3176480" y="2066593"/>
            <a:ext cx="1714512" cy="785818"/>
          </a:xfrm>
          <a:prstGeom prst="curvedConnector3">
            <a:avLst>
              <a:gd name="adj1" fmla="val 50000"/>
            </a:avLst>
          </a:prstGeom>
          <a:ln w="165100">
            <a:gradFill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6">
                    <a:lumMod val="75000"/>
                  </a:schemeClr>
                </a:gs>
              </a:gsLst>
              <a:lin ang="5400000" scaled="0"/>
            </a:gra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구부러진 연결선 5"/>
          <p:cNvCxnSpPr/>
          <p:nvPr/>
        </p:nvCxnSpPr>
        <p:spPr>
          <a:xfrm>
            <a:off x="3379026" y="3456567"/>
            <a:ext cx="1348345" cy="1588"/>
          </a:xfrm>
          <a:prstGeom prst="curvedConnector3">
            <a:avLst>
              <a:gd name="adj1" fmla="val 95737"/>
            </a:avLst>
          </a:prstGeom>
          <a:ln w="165100">
            <a:gradFill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6">
                    <a:lumMod val="75000"/>
                  </a:schemeClr>
                </a:gs>
              </a:gsLst>
              <a:lin ang="5400000" scaled="0"/>
            </a:gra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구부러진 연결선 6"/>
          <p:cNvCxnSpPr/>
          <p:nvPr/>
        </p:nvCxnSpPr>
        <p:spPr>
          <a:xfrm rot="1140000">
            <a:off x="3176480" y="4051543"/>
            <a:ext cx="1714512" cy="785818"/>
          </a:xfrm>
          <a:prstGeom prst="curvedConnector3">
            <a:avLst>
              <a:gd name="adj1" fmla="val 50000"/>
            </a:avLst>
          </a:prstGeom>
          <a:ln w="165100">
            <a:gradFill>
              <a:gsLst>
                <a:gs pos="0">
                  <a:schemeClr val="accent6">
                    <a:lumMod val="75000"/>
                  </a:schemeClr>
                </a:gs>
                <a:gs pos="50000">
                  <a:schemeClr val="accent6">
                    <a:lumMod val="75000"/>
                  </a:schemeClr>
                </a:gs>
              </a:gsLst>
              <a:lin ang="5400000" scaled="0"/>
            </a:gra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02620" y="2636369"/>
            <a:ext cx="1214446" cy="1631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ko-KR" sz="10000" b="1" spc="-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800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ston" pitchFamily="2" charset="0"/>
              </a:rPr>
              <a:t>2</a:t>
            </a:r>
            <a:endParaRPr lang="ko-KR" altLang="en-US" sz="10000" b="1" spc="-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E6202"/>
              </a:solidFill>
              <a:effectLst>
                <a:outerShdw blurRad="50800" algn="tl" rotWithShape="0">
                  <a:srgbClr val="000000"/>
                </a:outerShdw>
              </a:effectLst>
              <a:latin typeface="Aristo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2620" y="4427364"/>
            <a:ext cx="1214446" cy="1631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ko-KR" sz="10000" b="1" spc="-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ston" pitchFamily="2" charset="0"/>
              </a:rPr>
              <a:t>3</a:t>
            </a:r>
            <a:r>
              <a:rPr lang="ko-KR" altLang="en-US" sz="2100" spc="-700" dirty="0">
                <a:solidFill>
                  <a:prstClr val="black"/>
                </a:solidFill>
                <a:latin typeface="Ariston" pitchFamily="2" charset="0"/>
              </a:rPr>
              <a:t> </a:t>
            </a:r>
            <a:endParaRPr lang="ko-KR" altLang="en-US" sz="10000" b="1" spc="-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sto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2620" y="714356"/>
            <a:ext cx="1214446" cy="1631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ko-KR" sz="10000" b="1" spc="-7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ston" pitchFamily="2" charset="0"/>
              </a:rPr>
              <a:t>1</a:t>
            </a:r>
            <a:endParaRPr lang="ko-KR" altLang="en-US" sz="2100" b="1" spc="-3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4157" y="1142984"/>
            <a:ext cx="242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구분에 따른 내용입력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9061" y="1529039"/>
            <a:ext cx="34176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4157" y="3012824"/>
            <a:ext cx="242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구분에 따른 내용입력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9061" y="3392511"/>
            <a:ext cx="34176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 </a:t>
            </a:r>
            <a:endParaRPr lang="ko-KR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08서울남산체 EB" pitchFamily="18" charset="-127"/>
              <a:ea typeface="08서울남산체 E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24157" y="4812452"/>
            <a:ext cx="242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구분에 따른 내용입력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9061" y="5191299"/>
            <a:ext cx="34176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08서울남산체 EB" pitchFamily="18" charset="-127"/>
                <a:ea typeface="08서울남산체 EB" pitchFamily="18" charset="-127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28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4</cp:revision>
  <dcterms:created xsi:type="dcterms:W3CDTF">2010-01-30T03:21:33Z</dcterms:created>
  <dcterms:modified xsi:type="dcterms:W3CDTF">2011-01-25T04:22:25Z</dcterms:modified>
</cp:coreProperties>
</file>