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DB7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84" y="-102"/>
      </p:cViewPr>
      <p:guideLst>
        <p:guide orient="horz" pos="163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log.hisastro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0012-E491-454C-8FAB-2C68EA460808}" type="datetimeFigureOut">
              <a:rPr lang="ko-KR" altLang="en-US" smtClean="0"/>
              <a:pPr/>
              <a:t>2011-01-25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E932-0BB6-41C6-9CCE-4CC556B5DAA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8" name="그림 7" descr="blog.hisastro.com log-b.png">
            <a:hlinkClick r:id="rId2"/>
          </p:cNvPr>
          <p:cNvPicPr>
            <a:picLocks noChangeAspect="1"/>
          </p:cNvPicPr>
          <p:nvPr userDrawn="1"/>
        </p:nvPicPr>
        <p:blipFill>
          <a:blip r:embed="rId3" cstate="print"/>
          <a:srcRect l="10805" r="17177"/>
          <a:stretch>
            <a:fillRect/>
          </a:stretch>
        </p:blipFill>
        <p:spPr>
          <a:xfrm>
            <a:off x="6804248" y="6021288"/>
            <a:ext cx="1919745" cy="56691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50012-E491-454C-8FAB-2C68EA460808}" type="datetimeFigureOut">
              <a:rPr lang="ko-KR" altLang="en-US" smtClean="0"/>
              <a:pPr/>
              <a:t>2011-01-25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2E932-0BB6-41C6-9CCE-4CC556B5DA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그룹 24"/>
          <p:cNvGrpSpPr/>
          <p:nvPr/>
        </p:nvGrpSpPr>
        <p:grpSpPr>
          <a:xfrm>
            <a:off x="785786" y="1357298"/>
            <a:ext cx="7592290" cy="4275286"/>
            <a:chOff x="775855" y="1586777"/>
            <a:chExt cx="7592290" cy="4275286"/>
          </a:xfrm>
        </p:grpSpPr>
        <p:sp>
          <p:nvSpPr>
            <p:cNvPr id="96" name="모서리가 둥근 직사각형 95"/>
            <p:cNvSpPr/>
            <p:nvPr/>
          </p:nvSpPr>
          <p:spPr>
            <a:xfrm>
              <a:off x="1514764" y="1893455"/>
              <a:ext cx="6114472" cy="3642594"/>
            </a:xfrm>
            <a:prstGeom prst="roundRect">
              <a:avLst>
                <a:gd name="adj" fmla="val 50000"/>
              </a:avLst>
            </a:prstGeom>
            <a:noFill/>
            <a:ln w="95250">
              <a:solidFill>
                <a:srgbClr val="ADDB7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직사각형 98"/>
            <p:cNvSpPr/>
            <p:nvPr/>
          </p:nvSpPr>
          <p:spPr>
            <a:xfrm>
              <a:off x="4470400" y="1586777"/>
              <a:ext cx="203200" cy="5715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직사각형 99"/>
            <p:cNvSpPr/>
            <p:nvPr/>
          </p:nvSpPr>
          <p:spPr>
            <a:xfrm>
              <a:off x="4470400" y="5290559"/>
              <a:ext cx="203200" cy="5715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갈매기형 수장 101"/>
            <p:cNvSpPr/>
            <p:nvPr/>
          </p:nvSpPr>
          <p:spPr>
            <a:xfrm>
              <a:off x="4228962" y="1651431"/>
              <a:ext cx="271600" cy="484632"/>
            </a:xfrm>
            <a:prstGeom prst="chevron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03" name="갈매기형 수장 102"/>
            <p:cNvSpPr/>
            <p:nvPr/>
          </p:nvSpPr>
          <p:spPr>
            <a:xfrm flipH="1">
              <a:off x="4586152" y="5292155"/>
              <a:ext cx="271600" cy="484632"/>
            </a:xfrm>
            <a:prstGeom prst="chevron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grpSp>
          <p:nvGrpSpPr>
            <p:cNvPr id="112" name="그룹 111"/>
            <p:cNvGrpSpPr/>
            <p:nvPr/>
          </p:nvGrpSpPr>
          <p:grpSpPr>
            <a:xfrm>
              <a:off x="775855" y="2428868"/>
              <a:ext cx="3591762" cy="1143008"/>
              <a:chOff x="775855" y="2428868"/>
              <a:chExt cx="3591762" cy="1143008"/>
            </a:xfrm>
          </p:grpSpPr>
          <p:sp>
            <p:nvSpPr>
              <p:cNvPr id="88" name="모서리가 둥근 직사각형 87"/>
              <p:cNvSpPr/>
              <p:nvPr/>
            </p:nvSpPr>
            <p:spPr>
              <a:xfrm>
                <a:off x="775855" y="2428868"/>
                <a:ext cx="3591762" cy="1143008"/>
              </a:xfrm>
              <a:prstGeom prst="round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7" name="모서리가 둥근 직사각형 106"/>
              <p:cNvSpPr/>
              <p:nvPr/>
            </p:nvSpPr>
            <p:spPr>
              <a:xfrm>
                <a:off x="964186" y="2572168"/>
                <a:ext cx="679887" cy="856409"/>
              </a:xfrm>
              <a:prstGeom prst="roundRect">
                <a:avLst/>
              </a:prstGeom>
              <a:noFill/>
              <a:ln w="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3900" dirty="0" smtClean="0"/>
                  <a:t>01</a:t>
                </a:r>
                <a:endParaRPr lang="ko-KR" altLang="en-US" sz="3900" dirty="0"/>
              </a:p>
            </p:txBody>
          </p:sp>
        </p:grpSp>
        <p:grpSp>
          <p:nvGrpSpPr>
            <p:cNvPr id="113" name="그룹 112"/>
            <p:cNvGrpSpPr/>
            <p:nvPr/>
          </p:nvGrpSpPr>
          <p:grpSpPr>
            <a:xfrm>
              <a:off x="775855" y="3786190"/>
              <a:ext cx="3591762" cy="1143008"/>
              <a:chOff x="775855" y="3786190"/>
              <a:chExt cx="3591762" cy="1143008"/>
            </a:xfrm>
          </p:grpSpPr>
          <p:sp>
            <p:nvSpPr>
              <p:cNvPr id="91" name="모서리가 둥근 직사각형 90"/>
              <p:cNvSpPr/>
              <p:nvPr/>
            </p:nvSpPr>
            <p:spPr>
              <a:xfrm>
                <a:off x="775855" y="3786190"/>
                <a:ext cx="3591762" cy="1143008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8" name="모서리가 둥근 직사각형 107"/>
              <p:cNvSpPr/>
              <p:nvPr/>
            </p:nvSpPr>
            <p:spPr>
              <a:xfrm>
                <a:off x="964186" y="3929490"/>
                <a:ext cx="679887" cy="856409"/>
              </a:xfrm>
              <a:prstGeom prst="roundRect">
                <a:avLst/>
              </a:prstGeom>
              <a:noFill/>
              <a:ln w="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3900" dirty="0" smtClean="0"/>
                  <a:t>04</a:t>
                </a:r>
                <a:endParaRPr lang="ko-KR" altLang="en-US" sz="3900" dirty="0"/>
              </a:p>
            </p:txBody>
          </p:sp>
        </p:grpSp>
        <p:grpSp>
          <p:nvGrpSpPr>
            <p:cNvPr id="114" name="그룹 113"/>
            <p:cNvGrpSpPr/>
            <p:nvPr/>
          </p:nvGrpSpPr>
          <p:grpSpPr>
            <a:xfrm>
              <a:off x="4776383" y="2428868"/>
              <a:ext cx="3591762" cy="1143008"/>
              <a:chOff x="4776383" y="2428868"/>
              <a:chExt cx="3591762" cy="1143008"/>
            </a:xfrm>
          </p:grpSpPr>
          <p:sp>
            <p:nvSpPr>
              <p:cNvPr id="89" name="모서리가 둥근 직사각형 88"/>
              <p:cNvSpPr/>
              <p:nvPr/>
            </p:nvSpPr>
            <p:spPr>
              <a:xfrm>
                <a:off x="4776383" y="2428868"/>
                <a:ext cx="3591762" cy="1143008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9" name="모서리가 둥근 직사각형 108"/>
              <p:cNvSpPr/>
              <p:nvPr/>
            </p:nvSpPr>
            <p:spPr>
              <a:xfrm>
                <a:off x="7526215" y="2572168"/>
                <a:ext cx="679887" cy="856409"/>
              </a:xfrm>
              <a:prstGeom prst="roundRect">
                <a:avLst/>
              </a:prstGeom>
              <a:noFill/>
              <a:ln w="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3900" dirty="0" smtClean="0"/>
                  <a:t>02</a:t>
                </a:r>
                <a:endParaRPr lang="ko-KR" altLang="en-US" sz="3900" dirty="0"/>
              </a:p>
            </p:txBody>
          </p:sp>
        </p:grpSp>
        <p:grpSp>
          <p:nvGrpSpPr>
            <p:cNvPr id="115" name="그룹 114"/>
            <p:cNvGrpSpPr/>
            <p:nvPr/>
          </p:nvGrpSpPr>
          <p:grpSpPr>
            <a:xfrm>
              <a:off x="4776383" y="3786190"/>
              <a:ext cx="3591762" cy="1143008"/>
              <a:chOff x="4776383" y="3786190"/>
              <a:chExt cx="3591762" cy="1143008"/>
            </a:xfrm>
          </p:grpSpPr>
          <p:sp>
            <p:nvSpPr>
              <p:cNvPr id="92" name="모서리가 둥근 직사각형 91"/>
              <p:cNvSpPr/>
              <p:nvPr/>
            </p:nvSpPr>
            <p:spPr>
              <a:xfrm>
                <a:off x="4776383" y="3786190"/>
                <a:ext cx="3591762" cy="1143008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0" name="모서리가 둥근 직사각형 109"/>
              <p:cNvSpPr/>
              <p:nvPr/>
            </p:nvSpPr>
            <p:spPr>
              <a:xfrm>
                <a:off x="7526063" y="3929490"/>
                <a:ext cx="679887" cy="856409"/>
              </a:xfrm>
              <a:prstGeom prst="roundRect">
                <a:avLst/>
              </a:prstGeom>
              <a:noFill/>
              <a:ln w="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3900" dirty="0" smtClean="0"/>
                  <a:t>03</a:t>
                </a:r>
                <a:endParaRPr lang="ko-KR" altLang="en-US" sz="3900" dirty="0"/>
              </a:p>
            </p:txBody>
          </p:sp>
        </p:grpSp>
        <p:sp>
          <p:nvSpPr>
            <p:cNvPr id="111" name="타원 110"/>
            <p:cNvSpPr/>
            <p:nvPr/>
          </p:nvSpPr>
          <p:spPr>
            <a:xfrm>
              <a:off x="3842327" y="2949360"/>
              <a:ext cx="1459346" cy="1459346"/>
            </a:xfrm>
            <a:prstGeom prst="ellipse">
              <a:avLst/>
            </a:prstGeom>
            <a:gradFill>
              <a:gsLst>
                <a:gs pos="0">
                  <a:srgbClr val="00B050">
                    <a:alpha val="65000"/>
                  </a:srgbClr>
                </a:gs>
                <a:gs pos="50000">
                  <a:srgbClr val="92D050">
                    <a:alpha val="61000"/>
                  </a:srgbClr>
                </a:gs>
                <a:gs pos="100000">
                  <a:srgbClr val="92D050">
                    <a:alpha val="71000"/>
                  </a:srgb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7" name="타원 116"/>
            <p:cNvSpPr/>
            <p:nvPr/>
          </p:nvSpPr>
          <p:spPr>
            <a:xfrm>
              <a:off x="4076197" y="3183230"/>
              <a:ext cx="991606" cy="991606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9" name="직사각형 118"/>
            <p:cNvSpPr/>
            <p:nvPr/>
          </p:nvSpPr>
          <p:spPr>
            <a:xfrm>
              <a:off x="1828800" y="2532564"/>
              <a:ext cx="2346036" cy="93561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buFont typeface="Wingdings" pitchFamily="2" charset="2"/>
                <a:buChar char="§"/>
              </a:pPr>
              <a:r>
                <a:rPr lang="en-US" altLang="ko-KR" dirty="0" smtClean="0"/>
                <a:t> A</a:t>
              </a:r>
            </a:p>
            <a:p>
              <a:pPr algn="just">
                <a:buFont typeface="Wingdings" pitchFamily="2" charset="2"/>
                <a:buChar char="§"/>
              </a:pPr>
              <a:r>
                <a:rPr lang="en-US" altLang="ko-KR" dirty="0" smtClean="0"/>
                <a:t> B</a:t>
              </a:r>
            </a:p>
            <a:p>
              <a:pPr algn="just">
                <a:buFont typeface="Wingdings" pitchFamily="2" charset="2"/>
                <a:buChar char="§"/>
              </a:pPr>
              <a:r>
                <a:rPr lang="en-US" altLang="ko-KR" dirty="0" smtClean="0"/>
                <a:t> C</a:t>
              </a:r>
              <a:endParaRPr lang="ko-KR" altLang="en-US" dirty="0"/>
            </a:p>
          </p:txBody>
        </p:sp>
        <p:sp>
          <p:nvSpPr>
            <p:cNvPr id="120" name="직사각형 119"/>
            <p:cNvSpPr/>
            <p:nvPr/>
          </p:nvSpPr>
          <p:spPr>
            <a:xfrm>
              <a:off x="1828800" y="3889886"/>
              <a:ext cx="2346036" cy="93561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buFont typeface="Wingdings" pitchFamily="2" charset="2"/>
                <a:buChar char="§"/>
              </a:pPr>
              <a:r>
                <a:rPr lang="en-US" altLang="ko-KR" dirty="0" smtClean="0"/>
                <a:t> A</a:t>
              </a:r>
            </a:p>
            <a:p>
              <a:pPr algn="just">
                <a:buFont typeface="Wingdings" pitchFamily="2" charset="2"/>
                <a:buChar char="§"/>
              </a:pPr>
              <a:r>
                <a:rPr lang="en-US" altLang="ko-KR" dirty="0" smtClean="0"/>
                <a:t> B</a:t>
              </a:r>
            </a:p>
            <a:p>
              <a:pPr algn="just">
                <a:buFont typeface="Wingdings" pitchFamily="2" charset="2"/>
                <a:buChar char="§"/>
              </a:pPr>
              <a:r>
                <a:rPr lang="en-US" altLang="ko-KR" dirty="0" smtClean="0"/>
                <a:t> C</a:t>
              </a:r>
              <a:endParaRPr lang="ko-KR" altLang="en-US" dirty="0"/>
            </a:p>
          </p:txBody>
        </p:sp>
        <p:sp>
          <p:nvSpPr>
            <p:cNvPr id="121" name="직사각형 120"/>
            <p:cNvSpPr/>
            <p:nvPr/>
          </p:nvSpPr>
          <p:spPr>
            <a:xfrm>
              <a:off x="5154586" y="2532564"/>
              <a:ext cx="2346036" cy="93561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buFont typeface="Wingdings" pitchFamily="2" charset="2"/>
                <a:buChar char="§"/>
              </a:pPr>
              <a:r>
                <a:rPr lang="en-US" altLang="ko-KR" dirty="0" smtClean="0"/>
                <a:t> A</a:t>
              </a:r>
            </a:p>
            <a:p>
              <a:pPr algn="just">
                <a:buFont typeface="Wingdings" pitchFamily="2" charset="2"/>
                <a:buChar char="§"/>
              </a:pPr>
              <a:r>
                <a:rPr lang="en-US" altLang="ko-KR" dirty="0" smtClean="0"/>
                <a:t> B</a:t>
              </a:r>
            </a:p>
            <a:p>
              <a:pPr algn="just">
                <a:buFont typeface="Wingdings" pitchFamily="2" charset="2"/>
                <a:buChar char="§"/>
              </a:pPr>
              <a:r>
                <a:rPr lang="en-US" altLang="ko-KR" dirty="0" smtClean="0"/>
                <a:t> C</a:t>
              </a:r>
              <a:endParaRPr lang="ko-KR" altLang="en-US" dirty="0"/>
            </a:p>
          </p:txBody>
        </p:sp>
        <p:sp>
          <p:nvSpPr>
            <p:cNvPr id="126" name="직사각형 125"/>
            <p:cNvSpPr/>
            <p:nvPr/>
          </p:nvSpPr>
          <p:spPr>
            <a:xfrm>
              <a:off x="5154586" y="3889886"/>
              <a:ext cx="2346036" cy="93561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buFont typeface="Wingdings" pitchFamily="2" charset="2"/>
                <a:buChar char="§"/>
              </a:pPr>
              <a:r>
                <a:rPr lang="en-US" altLang="ko-KR" dirty="0" smtClean="0"/>
                <a:t> A</a:t>
              </a:r>
            </a:p>
            <a:p>
              <a:pPr algn="just">
                <a:buFont typeface="Wingdings" pitchFamily="2" charset="2"/>
                <a:buChar char="§"/>
              </a:pPr>
              <a:r>
                <a:rPr lang="en-US" altLang="ko-KR" dirty="0" smtClean="0"/>
                <a:t> B</a:t>
              </a:r>
            </a:p>
            <a:p>
              <a:pPr algn="just">
                <a:buFont typeface="Wingdings" pitchFamily="2" charset="2"/>
                <a:buChar char="§"/>
              </a:pPr>
              <a:r>
                <a:rPr lang="en-US" altLang="ko-KR" dirty="0" smtClean="0"/>
                <a:t> C</a:t>
              </a:r>
              <a:endParaRPr lang="ko-KR" alt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hisastro's templates 3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28</Words>
  <Application>Microsoft Office PowerPoint</Application>
  <PresentationFormat>화면 슬라이드 쇼(4:3)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hisastro's templates 32</vt:lpstr>
      <vt:lpstr>슬라이드 1</vt:lpstr>
    </vt:vector>
  </TitlesOfParts>
  <Company>gogo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hisastro</dc:creator>
  <cp:lastModifiedBy>hisastro</cp:lastModifiedBy>
  <cp:revision>3</cp:revision>
  <dcterms:created xsi:type="dcterms:W3CDTF">2009-07-01T03:39:42Z</dcterms:created>
  <dcterms:modified xsi:type="dcterms:W3CDTF">2011-01-25T04:22:07Z</dcterms:modified>
</cp:coreProperties>
</file>