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756711" y="188640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그룹 34"/>
          <p:cNvGrpSpPr/>
          <p:nvPr/>
        </p:nvGrpSpPr>
        <p:grpSpPr>
          <a:xfrm>
            <a:off x="473098" y="961724"/>
            <a:ext cx="8197804" cy="4934553"/>
            <a:chOff x="705112" y="1423405"/>
            <a:chExt cx="8197804" cy="4934553"/>
          </a:xfrm>
        </p:grpSpPr>
        <p:grpSp>
          <p:nvGrpSpPr>
            <p:cNvPr id="2" name="그룹 1"/>
            <p:cNvGrpSpPr/>
            <p:nvPr/>
          </p:nvGrpSpPr>
          <p:grpSpPr>
            <a:xfrm>
              <a:off x="705112" y="1423405"/>
              <a:ext cx="8197804" cy="439742"/>
              <a:chOff x="456667" y="1500174"/>
              <a:chExt cx="8678098" cy="493016"/>
            </a:xfrm>
          </p:grpSpPr>
          <p:sp>
            <p:nvSpPr>
              <p:cNvPr id="3" name="직사각형 2"/>
              <p:cNvSpPr/>
              <p:nvPr/>
            </p:nvSpPr>
            <p:spPr>
              <a:xfrm>
                <a:off x="714349" y="1551458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4" name="타원 3"/>
              <p:cNvSpPr/>
              <p:nvPr/>
            </p:nvSpPr>
            <p:spPr>
              <a:xfrm>
                <a:off x="456667" y="1500174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1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5" name="그룹 4"/>
            <p:cNvGrpSpPr/>
            <p:nvPr/>
          </p:nvGrpSpPr>
          <p:grpSpPr>
            <a:xfrm>
              <a:off x="705112" y="1872886"/>
              <a:ext cx="8197804" cy="439742"/>
              <a:chOff x="456667" y="2011702"/>
              <a:chExt cx="8678098" cy="493016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714349" y="2062986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ko-KR" altLang="en-US" sz="1100" dirty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7" name="타원 6"/>
              <p:cNvSpPr/>
              <p:nvPr/>
            </p:nvSpPr>
            <p:spPr>
              <a:xfrm>
                <a:off x="456667" y="2011702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2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705112" y="2322367"/>
              <a:ext cx="8197804" cy="439742"/>
              <a:chOff x="456667" y="2523230"/>
              <a:chExt cx="8678098" cy="493016"/>
            </a:xfrm>
          </p:grpSpPr>
          <p:sp>
            <p:nvSpPr>
              <p:cNvPr id="9" name="직사각형 8"/>
              <p:cNvSpPr/>
              <p:nvPr/>
            </p:nvSpPr>
            <p:spPr>
              <a:xfrm>
                <a:off x="714349" y="2574514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>
              <a:xfrm>
                <a:off x="456667" y="2523230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3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>
              <a:off x="705112" y="2771848"/>
              <a:ext cx="8197804" cy="439742"/>
              <a:chOff x="456667" y="3034758"/>
              <a:chExt cx="8678098" cy="493016"/>
            </a:xfrm>
          </p:grpSpPr>
          <p:sp>
            <p:nvSpPr>
              <p:cNvPr id="12" name="직사각형 11"/>
              <p:cNvSpPr/>
              <p:nvPr/>
            </p:nvSpPr>
            <p:spPr>
              <a:xfrm>
                <a:off x="714349" y="3086042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</a:p>
            </p:txBody>
          </p:sp>
          <p:sp>
            <p:nvSpPr>
              <p:cNvPr id="13" name="타원 12"/>
              <p:cNvSpPr/>
              <p:nvPr/>
            </p:nvSpPr>
            <p:spPr>
              <a:xfrm>
                <a:off x="456667" y="3034758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4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705112" y="3221329"/>
              <a:ext cx="8197804" cy="439742"/>
              <a:chOff x="456667" y="3546286"/>
              <a:chExt cx="8678098" cy="493016"/>
            </a:xfrm>
          </p:grpSpPr>
          <p:sp>
            <p:nvSpPr>
              <p:cNvPr id="15" name="직사각형 14"/>
              <p:cNvSpPr/>
              <p:nvPr/>
            </p:nvSpPr>
            <p:spPr>
              <a:xfrm>
                <a:off x="714349" y="3597570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</a:p>
            </p:txBody>
          </p:sp>
          <p:sp>
            <p:nvSpPr>
              <p:cNvPr id="16" name="타원 15"/>
              <p:cNvSpPr/>
              <p:nvPr/>
            </p:nvSpPr>
            <p:spPr>
              <a:xfrm>
                <a:off x="456667" y="3546286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5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17" name="그룹 16"/>
            <p:cNvGrpSpPr/>
            <p:nvPr/>
          </p:nvGrpSpPr>
          <p:grpSpPr>
            <a:xfrm>
              <a:off x="705112" y="3670810"/>
              <a:ext cx="8197804" cy="439742"/>
              <a:chOff x="456667" y="4057814"/>
              <a:chExt cx="8678098" cy="493016"/>
            </a:xfrm>
          </p:grpSpPr>
          <p:sp>
            <p:nvSpPr>
              <p:cNvPr id="18" name="직사각형 17"/>
              <p:cNvSpPr/>
              <p:nvPr/>
            </p:nvSpPr>
            <p:spPr>
              <a:xfrm>
                <a:off x="714349" y="4109098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19" name="타원 18"/>
              <p:cNvSpPr/>
              <p:nvPr/>
            </p:nvSpPr>
            <p:spPr>
              <a:xfrm>
                <a:off x="456667" y="4057814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6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705112" y="4120291"/>
              <a:ext cx="8197804" cy="439742"/>
              <a:chOff x="456667" y="4569342"/>
              <a:chExt cx="8678098" cy="493016"/>
            </a:xfrm>
          </p:grpSpPr>
          <p:sp>
            <p:nvSpPr>
              <p:cNvPr id="21" name="직사각형 20"/>
              <p:cNvSpPr/>
              <p:nvPr/>
            </p:nvSpPr>
            <p:spPr>
              <a:xfrm>
                <a:off x="714349" y="4620626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22" name="타원 21"/>
              <p:cNvSpPr/>
              <p:nvPr/>
            </p:nvSpPr>
            <p:spPr>
              <a:xfrm>
                <a:off x="456667" y="4569342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7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705112" y="4569772"/>
              <a:ext cx="8197804" cy="439742"/>
              <a:chOff x="456667" y="5080868"/>
              <a:chExt cx="8678098" cy="493016"/>
            </a:xfrm>
          </p:grpSpPr>
          <p:sp>
            <p:nvSpPr>
              <p:cNvPr id="24" name="직사각형 23"/>
              <p:cNvSpPr/>
              <p:nvPr/>
            </p:nvSpPr>
            <p:spPr>
              <a:xfrm>
                <a:off x="714349" y="5132153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25" name="타원 24"/>
              <p:cNvSpPr/>
              <p:nvPr/>
            </p:nvSpPr>
            <p:spPr>
              <a:xfrm>
                <a:off x="456667" y="5080868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8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705112" y="5019253"/>
              <a:ext cx="8197804" cy="439742"/>
              <a:chOff x="456667" y="5080868"/>
              <a:chExt cx="8678098" cy="493016"/>
            </a:xfrm>
          </p:grpSpPr>
          <p:sp>
            <p:nvSpPr>
              <p:cNvPr id="27" name="직사각형 26"/>
              <p:cNvSpPr/>
              <p:nvPr/>
            </p:nvSpPr>
            <p:spPr>
              <a:xfrm>
                <a:off x="714349" y="5132153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28" name="타원 27"/>
              <p:cNvSpPr/>
              <p:nvPr/>
            </p:nvSpPr>
            <p:spPr>
              <a:xfrm>
                <a:off x="456667" y="5080868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9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705112" y="5468734"/>
              <a:ext cx="8197804" cy="439742"/>
              <a:chOff x="456667" y="5080868"/>
              <a:chExt cx="8678098" cy="493016"/>
            </a:xfrm>
          </p:grpSpPr>
          <p:sp>
            <p:nvSpPr>
              <p:cNvPr id="30" name="직사각형 29"/>
              <p:cNvSpPr/>
              <p:nvPr/>
            </p:nvSpPr>
            <p:spPr>
              <a:xfrm>
                <a:off x="714349" y="5132153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31" name="타원 30"/>
              <p:cNvSpPr/>
              <p:nvPr/>
            </p:nvSpPr>
            <p:spPr>
              <a:xfrm>
                <a:off x="456667" y="5080868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10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705112" y="5918216"/>
              <a:ext cx="8197804" cy="439742"/>
              <a:chOff x="456667" y="5080868"/>
              <a:chExt cx="8678098" cy="493016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714349" y="5132153"/>
                <a:ext cx="8420416" cy="390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rgbClr val="92D050">
                      <a:alpha val="54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bg1"/>
                    </a:solidFill>
                    <a:latin typeface="가는으뜸체" pitchFamily="18" charset="-127"/>
                    <a:ea typeface="가는으뜸체" pitchFamily="18" charset="-127"/>
                  </a:rPr>
                  <a:t>     내용입력</a:t>
                </a:r>
                <a:endParaRPr lang="en-US" altLang="ko-KR" sz="1100" dirty="0" smtClean="0">
                  <a:solidFill>
                    <a:schemeClr val="bg1"/>
                  </a:solidFill>
                  <a:latin typeface="가는으뜸체" pitchFamily="18" charset="-127"/>
                  <a:ea typeface="가는으뜸체" pitchFamily="18" charset="-127"/>
                </a:endParaRPr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456667" y="5080868"/>
                <a:ext cx="471995" cy="493016"/>
              </a:xfrm>
              <a:prstGeom prst="ellipse">
                <a:avLst/>
              </a:prstGeom>
              <a:solidFill>
                <a:srgbClr val="00B050"/>
              </a:solidFill>
              <a:ln w="476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36000" rtlCol="0" anchor="ctr"/>
              <a:lstStyle/>
              <a:p>
                <a:pPr algn="ctr"/>
                <a:r>
                  <a:rPr lang="en-US" altLang="ko-KR" sz="2100" i="1" dirty="0" smtClean="0">
                    <a:latin typeface="Impact" pitchFamily="34" charset="0"/>
                  </a:rPr>
                  <a:t>11</a:t>
                </a:r>
                <a:endParaRPr lang="ko-KR" altLang="en-US" sz="2100" i="1" dirty="0">
                  <a:latin typeface="Impact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33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7</cp:revision>
  <dcterms:created xsi:type="dcterms:W3CDTF">2009-06-13T08:13:43Z</dcterms:created>
  <dcterms:modified xsi:type="dcterms:W3CDTF">2011-01-25T04:23:47Z</dcterms:modified>
</cp:coreProperties>
</file>