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log.hisastro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0012-E491-454C-8FAB-2C68EA460808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E932-0BB6-41C6-9CCE-4CC556B5DAA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8" name="그림 7" descr="blog.hisastro.com log-b.png">
            <a:hlinkClick r:id="rId2"/>
          </p:cNvPr>
          <p:cNvPicPr>
            <a:picLocks noChangeAspect="1"/>
          </p:cNvPicPr>
          <p:nvPr userDrawn="1"/>
        </p:nvPicPr>
        <p:blipFill>
          <a:blip r:embed="rId3" cstate="print"/>
          <a:srcRect l="10805" r="17177"/>
          <a:stretch>
            <a:fillRect/>
          </a:stretch>
        </p:blipFill>
        <p:spPr>
          <a:xfrm>
            <a:off x="6804248" y="6021288"/>
            <a:ext cx="1919745" cy="56691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0012-E491-454C-8FAB-2C68EA460808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2E932-0BB6-41C6-9CCE-4CC556B5DA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857224" y="1698786"/>
            <a:ext cx="7599330" cy="3730478"/>
            <a:chOff x="857224" y="1698786"/>
            <a:chExt cx="7599330" cy="3730478"/>
          </a:xfrm>
        </p:grpSpPr>
        <p:sp>
          <p:nvSpPr>
            <p:cNvPr id="2" name="Oval 42"/>
            <p:cNvSpPr>
              <a:spLocks noChangeArrowheads="1"/>
            </p:cNvSpPr>
            <p:nvPr/>
          </p:nvSpPr>
          <p:spPr bwMode="auto">
            <a:xfrm>
              <a:off x="2846179" y="1698786"/>
              <a:ext cx="3673901" cy="3673901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10001"/>
                  </a:srgbClr>
                </a:gs>
                <a:gs pos="100000">
                  <a:srgbClr val="000000">
                    <a:gamma/>
                    <a:tint val="0"/>
                    <a:invGamma/>
                    <a:alpha val="0"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 latinLnBrk="1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kern="1200">
                <a:solidFill>
                  <a:srgbClr val="000000"/>
                </a:solidFill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3" name="Oval 43"/>
            <p:cNvSpPr>
              <a:spLocks noChangeArrowheads="1"/>
            </p:cNvSpPr>
            <p:nvPr/>
          </p:nvSpPr>
          <p:spPr bwMode="auto">
            <a:xfrm>
              <a:off x="3154238" y="2016883"/>
              <a:ext cx="3054916" cy="305491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 fontAlgn="base" latinLnBrk="1">
                <a:spcBef>
                  <a:spcPct val="0"/>
                </a:spcBef>
                <a:spcAft>
                  <a:spcPct val="0"/>
                </a:spcAft>
              </a:pPr>
              <a:endParaRPr kumimoji="1" lang="ko-KR" altLang="ko-KR" sz="2400" kern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cs typeface="+mn-cs"/>
              </a:endParaRPr>
            </a:p>
          </p:txBody>
        </p:sp>
        <p:sp>
          <p:nvSpPr>
            <p:cNvPr id="4" name="Oval 44"/>
            <p:cNvSpPr>
              <a:spLocks noChangeArrowheads="1"/>
            </p:cNvSpPr>
            <p:nvPr/>
          </p:nvSpPr>
          <p:spPr bwMode="auto">
            <a:xfrm>
              <a:off x="3554333" y="2428451"/>
              <a:ext cx="2257592" cy="2257592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 latinLnBrk="1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kern="1200">
                <a:solidFill>
                  <a:srgbClr val="000000"/>
                </a:solidFill>
                <a:latin typeface="굴림" pitchFamily="50" charset="-127"/>
                <a:ea typeface="굴림" pitchFamily="50" charset="-127"/>
                <a:cs typeface="+mn-cs"/>
              </a:endParaRPr>
            </a:p>
          </p:txBody>
        </p:sp>
        <p:sp>
          <p:nvSpPr>
            <p:cNvPr id="5" name="Rectangle 45"/>
            <p:cNvSpPr>
              <a:spLocks noChangeArrowheads="1"/>
            </p:cNvSpPr>
            <p:nvPr/>
          </p:nvSpPr>
          <p:spPr bwMode="auto">
            <a:xfrm>
              <a:off x="5995814" y="4472953"/>
              <a:ext cx="2460740" cy="9563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TopLeft"/>
              <a:lightRig rig="legacyFlat3" dir="t"/>
            </a:scene3d>
            <a:sp3d extrusionH="12673000" prstMaterial="legacyMatte">
              <a:bevelT w="13500" h="13500" prst="angle"/>
              <a:bevelB w="13500" h="13500" prst="angle"/>
              <a:extrusionClr>
                <a:srgbClr val="B2B2B2"/>
              </a:extrusionClr>
            </a:sp3d>
          </p:spPr>
          <p:txBody>
            <a:bodyPr wrap="none" anchor="ctr">
              <a:flatTx/>
            </a:bodyPr>
            <a:lstStyle/>
            <a:p>
              <a:pPr algn="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endParaRPr kumimoji="1" lang="en-US" altLang="ko-KR" sz="1000" b="1" dirty="0" smtClean="0">
                <a:solidFill>
                  <a:srgbClr val="FFFFFF"/>
                </a:solidFill>
                <a:latin typeface="Arial" pitchFamily="34" charset="0"/>
                <a:ea typeface="굴림" pitchFamily="50" charset="-127"/>
              </a:endParaRPr>
            </a:p>
          </p:txBody>
        </p:sp>
        <p:sp>
          <p:nvSpPr>
            <p:cNvPr id="6" name="Rectangle 46"/>
            <p:cNvSpPr>
              <a:spLocks noChangeArrowheads="1"/>
            </p:cNvSpPr>
            <p:nvPr/>
          </p:nvSpPr>
          <p:spPr bwMode="auto">
            <a:xfrm>
              <a:off x="5995814" y="1706748"/>
              <a:ext cx="2460740" cy="9563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algn="ctr">
              <a:noFill/>
              <a:miter lim="800000"/>
              <a:headEnd/>
              <a:tailEnd/>
            </a:ln>
            <a:effectLst/>
            <a:scene3d>
              <a:camera prst="legacyPerspectiveBottomLeft"/>
              <a:lightRig rig="legacyFlat3" dir="t"/>
            </a:scene3d>
            <a:sp3d extrusionH="12673000" prstMaterial="legacyMatte">
              <a:bevelT w="13500" h="13500" prst="angle"/>
              <a:bevelB w="13500" h="13500" prst="angle"/>
              <a:extrusionClr>
                <a:srgbClr val="B2B2B2"/>
              </a:extrusionClr>
            </a:sp3d>
          </p:spPr>
          <p:txBody>
            <a:bodyPr wrap="none" anchor="ctr">
              <a:flatTx/>
            </a:bodyPr>
            <a:lstStyle/>
            <a:p>
              <a:pPr algn="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800" dirty="0" smtClean="0">
                  <a:latin typeface="Arial" pitchFamily="34" charset="0"/>
                  <a:ea typeface="굴림" pitchFamily="50" charset="-127"/>
                </a:rPr>
                <a:t> </a:t>
              </a:r>
            </a:p>
          </p:txBody>
        </p:sp>
        <p:sp>
          <p:nvSpPr>
            <p:cNvPr id="7" name="Rectangle 47"/>
            <p:cNvSpPr>
              <a:spLocks noChangeArrowheads="1"/>
            </p:cNvSpPr>
            <p:nvPr/>
          </p:nvSpPr>
          <p:spPr bwMode="auto">
            <a:xfrm>
              <a:off x="5995814" y="3104903"/>
              <a:ext cx="2460740" cy="9563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Left"/>
              <a:lightRig rig="legacyFlat3" dir="t"/>
            </a:scene3d>
            <a:sp3d extrusionH="12673000" prstMaterial="legacyMatte">
              <a:bevelT w="13500" h="13500" prst="angle"/>
              <a:bevelB w="13500" h="13500" prst="angle"/>
              <a:extrusionClr>
                <a:srgbClr val="B2B2B2"/>
              </a:extrusionClr>
            </a:sp3d>
          </p:spPr>
          <p:txBody>
            <a:bodyPr wrap="none" anchor="ctr">
              <a:flatTx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800" dirty="0" smtClean="0">
                  <a:latin typeface="Arial" pitchFamily="34" charset="0"/>
                  <a:ea typeface="굴림" pitchFamily="50" charset="-127"/>
                </a:rPr>
                <a:t> </a:t>
              </a:r>
            </a:p>
          </p:txBody>
        </p:sp>
        <p:sp>
          <p:nvSpPr>
            <p:cNvPr id="8" name="Rectangle 48"/>
            <p:cNvSpPr>
              <a:spLocks noChangeArrowheads="1"/>
            </p:cNvSpPr>
            <p:nvPr/>
          </p:nvSpPr>
          <p:spPr bwMode="auto">
            <a:xfrm>
              <a:off x="857224" y="4472953"/>
              <a:ext cx="2460740" cy="9563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t"/>
            </a:scene3d>
            <a:sp3d extrusionH="12673000" prstMaterial="legacyMatte">
              <a:bevelT w="13500" h="13500" prst="angle"/>
              <a:bevelB w="13500" h="13500" prst="angle"/>
              <a:extrusionClr>
                <a:srgbClr val="B2B2B2"/>
              </a:extrusionClr>
            </a:sp3d>
          </p:spPr>
          <p:txBody>
            <a:bodyPr wrap="none" anchor="ctr">
              <a:flatTx/>
            </a:bodyPr>
            <a:lstStyle/>
            <a:p>
              <a:pPr algn="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800" dirty="0" smtClean="0">
                  <a:latin typeface="Arial" pitchFamily="34" charset="0"/>
                  <a:ea typeface="굴림" pitchFamily="50" charset="-127"/>
                </a:rPr>
                <a:t> </a:t>
              </a:r>
            </a:p>
          </p:txBody>
        </p:sp>
        <p:sp>
          <p:nvSpPr>
            <p:cNvPr id="9" name="Rectangle 49"/>
            <p:cNvSpPr>
              <a:spLocks noChangeArrowheads="1"/>
            </p:cNvSpPr>
            <p:nvPr/>
          </p:nvSpPr>
          <p:spPr bwMode="auto">
            <a:xfrm>
              <a:off x="857224" y="1706748"/>
              <a:ext cx="2460740" cy="9563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algn="ctr">
              <a:noFill/>
              <a:miter lim="800000"/>
              <a:headEnd/>
              <a:tailEnd/>
            </a:ln>
            <a:effectLst/>
            <a:scene3d>
              <a:camera prst="legacyPerspectiveBottomRight"/>
              <a:lightRig rig="legacyFlat3" dir="t"/>
            </a:scene3d>
            <a:sp3d extrusionH="12673000" prstMaterial="legacyMatte">
              <a:bevelT w="13500" h="13500" prst="angle"/>
              <a:bevelB w="13500" h="13500" prst="angle"/>
              <a:extrusionClr>
                <a:srgbClr val="B2B2B2"/>
              </a:extrusionClr>
            </a:sp3d>
          </p:spPr>
          <p:txBody>
            <a:bodyPr wrap="none" anchor="ctr">
              <a:flatTx/>
            </a:bodyPr>
            <a:lstStyle/>
            <a:p>
              <a:pPr algn="r" rtl="0" fontAlgn="base" latin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800" kern="1200" dirty="0" smtClean="0">
                  <a:latin typeface="Arial" pitchFamily="34" charset="0"/>
                  <a:ea typeface="굴림" pitchFamily="50" charset="-127"/>
                  <a:cs typeface="+mn-cs"/>
                </a:rPr>
                <a:t> </a:t>
              </a:r>
            </a:p>
          </p:txBody>
        </p:sp>
        <p:sp>
          <p:nvSpPr>
            <p:cNvPr id="10" name="Rectangle 50"/>
            <p:cNvSpPr>
              <a:spLocks noChangeArrowheads="1"/>
            </p:cNvSpPr>
            <p:nvPr/>
          </p:nvSpPr>
          <p:spPr bwMode="auto">
            <a:xfrm>
              <a:off x="857224" y="3109205"/>
              <a:ext cx="2460740" cy="9563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Right"/>
              <a:lightRig rig="legacyFlat3" dir="t"/>
            </a:scene3d>
            <a:sp3d extrusionH="12673000" prstMaterial="legacyMatte">
              <a:bevelT w="13500" h="13500" prst="angle"/>
              <a:bevelB w="13500" h="13500" prst="angle"/>
              <a:extrusionClr>
                <a:srgbClr val="B2B2B2"/>
              </a:extrusionClr>
            </a:sp3d>
          </p:spPr>
          <p:txBody>
            <a:bodyPr wrap="none" anchor="ctr">
              <a:flatTx/>
            </a:bodyPr>
            <a:lstStyle/>
            <a:p>
              <a:pPr algn="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endParaRPr kumimoji="1" lang="en-US" altLang="ko-KR" sz="800" dirty="0" smtClean="0">
                <a:latin typeface="Arial" pitchFamily="34" charset="0"/>
                <a:ea typeface="굴림" pitchFamily="50" charset="-127"/>
              </a:endParaRPr>
            </a:p>
            <a:p>
              <a:pPr algn="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800" dirty="0" smtClean="0">
                  <a:latin typeface="Arial" pitchFamily="34" charset="0"/>
                  <a:ea typeface="굴림" pitchFamily="50" charset="-127"/>
                </a:rPr>
                <a:t> </a:t>
              </a:r>
            </a:p>
          </p:txBody>
        </p:sp>
        <p:sp>
          <p:nvSpPr>
            <p:cNvPr id="11" name="Oval 51"/>
            <p:cNvSpPr>
              <a:spLocks noChangeArrowheads="1"/>
            </p:cNvSpPr>
            <p:nvPr/>
          </p:nvSpPr>
          <p:spPr bwMode="auto">
            <a:xfrm>
              <a:off x="3700457" y="2593216"/>
              <a:ext cx="1936665" cy="1936665"/>
            </a:xfrm>
            <a:prstGeom prst="ellipse">
              <a:avLst/>
            </a:prstGeom>
            <a:gradFill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 fontAlgn="base" latin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ko-KR" altLang="en-US" sz="2400" b="1" dirty="0" smtClean="0">
                  <a:solidFill>
                    <a:srgbClr val="FFFFFF"/>
                  </a:solidFill>
                  <a:latin typeface="Times New Roman" pitchFamily="18" charset="0"/>
                  <a:ea typeface="굴림체" pitchFamily="49" charset="-127"/>
                </a:rPr>
                <a:t>내용 삽입</a:t>
              </a:r>
              <a:endParaRPr kumimoji="1" lang="en-US" altLang="ko-KR" sz="2400" b="1" kern="1200" dirty="0">
                <a:solidFill>
                  <a:srgbClr val="FFFFFF"/>
                </a:solidFill>
                <a:latin typeface="Times New Roman" pitchFamily="18" charset="0"/>
                <a:ea typeface="굴림체" pitchFamily="49" charset="-127"/>
                <a:cs typeface="+mn-cs"/>
              </a:endParaRPr>
            </a:p>
          </p:txBody>
        </p:sp>
        <p:sp>
          <p:nvSpPr>
            <p:cNvPr id="13" name="양쪽 모서리가 둥근 사각형 12"/>
            <p:cNvSpPr/>
            <p:nvPr/>
          </p:nvSpPr>
          <p:spPr>
            <a:xfrm>
              <a:off x="920500" y="1768090"/>
              <a:ext cx="2285594" cy="285406"/>
            </a:xfrm>
            <a:prstGeom prst="round2SameRect">
              <a:avLst>
                <a:gd name="adj1" fmla="val 24928"/>
                <a:gd name="adj2" fmla="val 249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양쪽 모서리가 둥근 사각형 13"/>
            <p:cNvSpPr/>
            <p:nvPr/>
          </p:nvSpPr>
          <p:spPr>
            <a:xfrm>
              <a:off x="920500" y="3166832"/>
              <a:ext cx="2285594" cy="285406"/>
            </a:xfrm>
            <a:prstGeom prst="round2SameRect">
              <a:avLst>
                <a:gd name="adj1" fmla="val 24928"/>
                <a:gd name="adj2" fmla="val 249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양쪽 모서리가 둥근 사각형 14"/>
            <p:cNvSpPr/>
            <p:nvPr/>
          </p:nvSpPr>
          <p:spPr>
            <a:xfrm>
              <a:off x="920500" y="4543050"/>
              <a:ext cx="2285594" cy="285406"/>
            </a:xfrm>
            <a:prstGeom prst="round2SameRect">
              <a:avLst>
                <a:gd name="adj1" fmla="val 24928"/>
                <a:gd name="adj2" fmla="val 249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양쪽 모서리가 둥근 사각형 15"/>
            <p:cNvSpPr/>
            <p:nvPr/>
          </p:nvSpPr>
          <p:spPr>
            <a:xfrm>
              <a:off x="6098876" y="1762905"/>
              <a:ext cx="2285594" cy="285406"/>
            </a:xfrm>
            <a:prstGeom prst="round2SameRect">
              <a:avLst>
                <a:gd name="adj1" fmla="val 24928"/>
                <a:gd name="adj2" fmla="val 249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양쪽 모서리가 둥근 사각형 16"/>
            <p:cNvSpPr/>
            <p:nvPr/>
          </p:nvSpPr>
          <p:spPr>
            <a:xfrm>
              <a:off x="6098876" y="3148360"/>
              <a:ext cx="2285594" cy="285406"/>
            </a:xfrm>
            <a:prstGeom prst="round2SameRect">
              <a:avLst>
                <a:gd name="adj1" fmla="val 24928"/>
                <a:gd name="adj2" fmla="val 249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양쪽 모서리가 둥근 사각형 17"/>
            <p:cNvSpPr/>
            <p:nvPr/>
          </p:nvSpPr>
          <p:spPr>
            <a:xfrm>
              <a:off x="6098876" y="4543051"/>
              <a:ext cx="2285594" cy="285406"/>
            </a:xfrm>
            <a:prstGeom prst="round2SameRect">
              <a:avLst>
                <a:gd name="adj1" fmla="val 24928"/>
                <a:gd name="adj2" fmla="val 249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>
                  <a:solidFill>
                    <a:schemeClr val="tx1"/>
                  </a:solidFill>
                </a:rPr>
                <a:t>내용삽입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13</Words>
  <Application>Microsoft Office PowerPoint</Application>
  <PresentationFormat>화면 슬라이드 쇼(4:3)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blank</vt:lpstr>
      <vt:lpstr>슬라이드 1</vt:lpstr>
    </vt:vector>
  </TitlesOfParts>
  <Company>gogo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hisastro</dc:creator>
  <cp:lastModifiedBy>hisastro</cp:lastModifiedBy>
  <cp:revision>5</cp:revision>
  <dcterms:created xsi:type="dcterms:W3CDTF">2009-06-26T06:35:52Z</dcterms:created>
  <dcterms:modified xsi:type="dcterms:W3CDTF">2011-01-25T04:21:55Z</dcterms:modified>
</cp:coreProperties>
</file>