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6" autoAdjust="0"/>
    <p:restoredTop sz="94660"/>
  </p:normalViewPr>
  <p:slideViewPr>
    <p:cSldViewPr>
      <p:cViewPr>
        <p:scale>
          <a:sx n="100" d="100"/>
          <a:sy n="100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876256" y="6093296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37D9-7DA1-49F2-A913-FCCC28554EF2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5955-3643-4441-A5AC-226178DA7D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타원 17"/>
          <p:cNvSpPr/>
          <p:nvPr/>
        </p:nvSpPr>
        <p:spPr>
          <a:xfrm>
            <a:off x="3547011" y="2404111"/>
            <a:ext cx="2037480" cy="2037479"/>
          </a:xfrm>
          <a:prstGeom prst="ellipse">
            <a:avLst/>
          </a:prstGeom>
          <a:noFill/>
          <a:ln w="1619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1688230" y="537213"/>
            <a:ext cx="2037480" cy="2037479"/>
          </a:xfrm>
          <a:prstGeom prst="ellips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5408350" y="537213"/>
            <a:ext cx="2037480" cy="2037479"/>
          </a:xfrm>
          <a:prstGeom prst="ellips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5408350" y="4276140"/>
            <a:ext cx="2037480" cy="2037479"/>
          </a:xfrm>
          <a:prstGeom prst="ellips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1688230" y="4276140"/>
            <a:ext cx="2037480" cy="2037479"/>
          </a:xfrm>
          <a:prstGeom prst="ellipse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1926628" y="775610"/>
            <a:ext cx="1560685" cy="1560685"/>
          </a:xfrm>
          <a:prstGeom prst="ellipse">
            <a:avLst/>
          </a:prstGeom>
          <a:noFill/>
          <a:ln w="130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</a:p>
        </p:txBody>
      </p:sp>
      <p:sp>
        <p:nvSpPr>
          <p:cNvPr id="33" name="타원 32"/>
          <p:cNvSpPr/>
          <p:nvPr/>
        </p:nvSpPr>
        <p:spPr>
          <a:xfrm>
            <a:off x="5646747" y="775610"/>
            <a:ext cx="1560685" cy="1560685"/>
          </a:xfrm>
          <a:prstGeom prst="ellipse">
            <a:avLst/>
          </a:prstGeom>
          <a:noFill/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</a:p>
        </p:txBody>
      </p:sp>
      <p:sp>
        <p:nvSpPr>
          <p:cNvPr id="34" name="타원 33"/>
          <p:cNvSpPr/>
          <p:nvPr/>
        </p:nvSpPr>
        <p:spPr>
          <a:xfrm>
            <a:off x="5646747" y="4514537"/>
            <a:ext cx="1560685" cy="1560685"/>
          </a:xfrm>
          <a:prstGeom prst="ellipse">
            <a:avLst/>
          </a:prstGeom>
          <a:noFill/>
          <a:ln w="130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</a:p>
        </p:txBody>
      </p:sp>
      <p:sp>
        <p:nvSpPr>
          <p:cNvPr id="35" name="타원 34"/>
          <p:cNvSpPr/>
          <p:nvPr/>
        </p:nvSpPr>
        <p:spPr>
          <a:xfrm>
            <a:off x="1926628" y="4514537"/>
            <a:ext cx="1560685" cy="1560685"/>
          </a:xfrm>
          <a:prstGeom prst="ellipse">
            <a:avLst/>
          </a:prstGeom>
          <a:noFill/>
          <a:ln w="130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 내용입력</a:t>
            </a:r>
          </a:p>
        </p:txBody>
      </p:sp>
      <p:cxnSp>
        <p:nvCxnSpPr>
          <p:cNvPr id="49" name="직선 연결선 48"/>
          <p:cNvCxnSpPr>
            <a:stCxn id="32" idx="5"/>
          </p:cNvCxnSpPr>
          <p:nvPr/>
        </p:nvCxnSpPr>
        <p:spPr>
          <a:xfrm rot="16200000" flipH="1">
            <a:off x="3254697" y="2111797"/>
            <a:ext cx="857265" cy="849148"/>
          </a:xfrm>
          <a:prstGeom prst="line">
            <a:avLst/>
          </a:prstGeom>
          <a:noFill/>
          <a:ln w="130175">
            <a:solidFill>
              <a:srgbClr val="0070C0"/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직선 연결선 50"/>
          <p:cNvCxnSpPr>
            <a:stCxn id="33" idx="3"/>
          </p:cNvCxnSpPr>
          <p:nvPr/>
        </p:nvCxnSpPr>
        <p:spPr>
          <a:xfrm rot="5400000">
            <a:off x="5026709" y="2116406"/>
            <a:ext cx="857265" cy="839929"/>
          </a:xfrm>
          <a:prstGeom prst="line">
            <a:avLst/>
          </a:prstGeom>
          <a:noFill/>
          <a:ln w="130175">
            <a:solidFill>
              <a:srgbClr val="FF0000"/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직선 연결선 52"/>
          <p:cNvCxnSpPr>
            <a:stCxn id="35" idx="7"/>
          </p:cNvCxnSpPr>
          <p:nvPr/>
        </p:nvCxnSpPr>
        <p:spPr>
          <a:xfrm rot="5400000" flipH="1" flipV="1">
            <a:off x="3258021" y="3893211"/>
            <a:ext cx="850618" cy="849148"/>
          </a:xfrm>
          <a:prstGeom prst="line">
            <a:avLst/>
          </a:prstGeom>
          <a:noFill/>
          <a:ln w="130175">
            <a:solidFill>
              <a:srgbClr val="92D050"/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직선 연결선 54"/>
          <p:cNvCxnSpPr>
            <a:stCxn id="34" idx="1"/>
          </p:cNvCxnSpPr>
          <p:nvPr/>
        </p:nvCxnSpPr>
        <p:spPr>
          <a:xfrm rot="16200000" flipV="1">
            <a:off x="5030032" y="3897820"/>
            <a:ext cx="850618" cy="839929"/>
          </a:xfrm>
          <a:prstGeom prst="line">
            <a:avLst/>
          </a:prstGeom>
          <a:noFill/>
          <a:ln w="130175">
            <a:solidFill>
              <a:srgbClr val="FFC000"/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타원 40"/>
          <p:cNvSpPr/>
          <p:nvPr/>
        </p:nvSpPr>
        <p:spPr>
          <a:xfrm>
            <a:off x="3821255" y="2678356"/>
            <a:ext cx="1500769" cy="1500769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soft" dir="t"/>
          </a:scene3d>
          <a:sp3d prstMaterial="clear">
            <a:bevelT w="9080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20833" y="3244334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주제 및 로고</a:t>
            </a:r>
            <a:endParaRPr lang="ko-KR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isastro's Templates 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35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hisastro's Templates 43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4</cp:revision>
  <dcterms:created xsi:type="dcterms:W3CDTF">2010-01-12T09:22:29Z</dcterms:created>
  <dcterms:modified xsi:type="dcterms:W3CDTF">2011-01-25T04:22:24Z</dcterms:modified>
</cp:coreProperties>
</file>