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template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1" name="그림 10" descr="blog.hisastro.com log-b.png"/>
          <p:cNvPicPr>
            <a:picLocks noChangeAspect="1"/>
          </p:cNvPicPr>
          <p:nvPr userDrawn="1"/>
        </p:nvPicPr>
        <p:blipFill>
          <a:blip r:embed="rId2" cstate="print"/>
          <a:srcRect l="10805" r="17177"/>
          <a:stretch>
            <a:fillRect/>
          </a:stretch>
        </p:blipFill>
        <p:spPr>
          <a:xfrm>
            <a:off x="7208015" y="0"/>
            <a:ext cx="1919745" cy="5669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0012-E491-454C-8FAB-2C68EA460808}" type="datetimeFigureOut">
              <a:rPr lang="ko-KR" altLang="en-US" smtClean="0"/>
              <a:pPr/>
              <a:t>2011-01-25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E932-0BB6-41C6-9CCE-4CC556B5DAA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그룹 17"/>
          <p:cNvGrpSpPr/>
          <p:nvPr/>
        </p:nvGrpSpPr>
        <p:grpSpPr>
          <a:xfrm>
            <a:off x="1839160" y="672248"/>
            <a:ext cx="5465681" cy="5513504"/>
            <a:chOff x="1834537" y="699039"/>
            <a:chExt cx="5465681" cy="5513504"/>
          </a:xfrm>
        </p:grpSpPr>
        <p:sp>
          <p:nvSpPr>
            <p:cNvPr id="12" name="굽은 화살표 11"/>
            <p:cNvSpPr/>
            <p:nvPr/>
          </p:nvSpPr>
          <p:spPr>
            <a:xfrm rot="5400000" flipH="1" flipV="1">
              <a:off x="1834536" y="3061279"/>
              <a:ext cx="2758103" cy="2758102"/>
            </a:xfrm>
            <a:prstGeom prst="bentArrow">
              <a:avLst>
                <a:gd name="adj1" fmla="val 31757"/>
                <a:gd name="adj2" fmla="val 30068"/>
                <a:gd name="adj3" fmla="val 25000"/>
                <a:gd name="adj4" fmla="val 82692"/>
              </a:avLst>
            </a:prstGeom>
            <a:gradFill>
              <a:gsLst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50800">
              <a:gradFill>
                <a:gsLst>
                  <a:gs pos="5000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굽은 화살표 12"/>
            <p:cNvSpPr/>
            <p:nvPr/>
          </p:nvSpPr>
          <p:spPr>
            <a:xfrm flipH="1" flipV="1">
              <a:off x="4148332" y="3454440"/>
              <a:ext cx="2758102" cy="2758103"/>
            </a:xfrm>
            <a:prstGeom prst="bentArrow">
              <a:avLst>
                <a:gd name="adj1" fmla="val 31757"/>
                <a:gd name="adj2" fmla="val 30068"/>
                <a:gd name="adj3" fmla="val 25000"/>
                <a:gd name="adj4" fmla="val 82692"/>
              </a:avLst>
            </a:prstGeom>
            <a:gradFill>
              <a:gsLst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50800">
              <a:gradFill>
                <a:gsLst>
                  <a:gs pos="5000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굽은 화살표 8"/>
            <p:cNvSpPr/>
            <p:nvPr/>
          </p:nvSpPr>
          <p:spPr>
            <a:xfrm rot="5400000">
              <a:off x="4542115" y="1082312"/>
              <a:ext cx="2758103" cy="2758102"/>
            </a:xfrm>
            <a:prstGeom prst="bentArrow">
              <a:avLst>
                <a:gd name="adj1" fmla="val 31757"/>
                <a:gd name="adj2" fmla="val 30068"/>
                <a:gd name="adj3" fmla="val 25000"/>
                <a:gd name="adj4" fmla="val 82692"/>
              </a:avLst>
            </a:prstGeom>
            <a:gradFill>
              <a:gsLst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50800">
              <a:gradFill>
                <a:gsLst>
                  <a:gs pos="5000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3" name="굽은 화살표 2"/>
            <p:cNvSpPr/>
            <p:nvPr/>
          </p:nvSpPr>
          <p:spPr>
            <a:xfrm>
              <a:off x="2228319" y="699039"/>
              <a:ext cx="2758102" cy="2758103"/>
            </a:xfrm>
            <a:prstGeom prst="bentArrow">
              <a:avLst>
                <a:gd name="adj1" fmla="val 31757"/>
                <a:gd name="adj2" fmla="val 30068"/>
                <a:gd name="adj3" fmla="val 25000"/>
                <a:gd name="adj4" fmla="val 82692"/>
              </a:avLst>
            </a:prstGeom>
            <a:gradFill>
              <a:gsLst>
                <a:gs pos="50000">
                  <a:schemeClr val="tx1">
                    <a:lumMod val="50000"/>
                    <a:lumOff val="50000"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5400000" scaled="0"/>
            </a:gradFill>
            <a:ln w="50800">
              <a:gradFill flip="none" rotWithShape="1">
                <a:gsLst>
                  <a:gs pos="0">
                    <a:schemeClr val="tx1">
                      <a:alpha val="0"/>
                    </a:schemeClr>
                  </a:gs>
                  <a:gs pos="100000">
                    <a:schemeClr val="tx1">
                      <a:alpha val="0"/>
                    </a:schemeClr>
                  </a:gs>
                </a:gsLst>
                <a:lin ang="10800000" scaled="0"/>
                <a:tileRect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>
            <a:xfrm>
              <a:off x="2321562" y="1177452"/>
              <a:ext cx="1864660" cy="186466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1</a:t>
              </a:r>
              <a:endParaRPr lang="ko-KR" altLang="en-US" dirty="0"/>
            </a:p>
          </p:txBody>
        </p:sp>
        <p:sp>
          <p:nvSpPr>
            <p:cNvPr id="16" name="타원 15"/>
            <p:cNvSpPr/>
            <p:nvPr/>
          </p:nvSpPr>
          <p:spPr>
            <a:xfrm>
              <a:off x="4952994" y="1177452"/>
              <a:ext cx="1864660" cy="186466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2</a:t>
              </a:r>
              <a:endParaRPr lang="ko-KR" altLang="en-US" dirty="0"/>
            </a:p>
          </p:txBody>
        </p:sp>
        <p:sp>
          <p:nvSpPr>
            <p:cNvPr id="19" name="타원 18"/>
            <p:cNvSpPr/>
            <p:nvPr/>
          </p:nvSpPr>
          <p:spPr>
            <a:xfrm>
              <a:off x="2321562" y="3857910"/>
              <a:ext cx="1864660" cy="186466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4</a:t>
              </a:r>
              <a:endParaRPr lang="ko-KR" altLang="en-US" dirty="0"/>
            </a:p>
          </p:txBody>
        </p:sp>
        <p:sp>
          <p:nvSpPr>
            <p:cNvPr id="20" name="타원 19"/>
            <p:cNvSpPr/>
            <p:nvPr/>
          </p:nvSpPr>
          <p:spPr>
            <a:xfrm>
              <a:off x="4952994" y="3857910"/>
              <a:ext cx="1864660" cy="186466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75000"/>
                  </a:schemeClr>
                </a:gs>
                <a:gs pos="100000">
                  <a:schemeClr val="bg2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dirty="0" smtClean="0"/>
                <a:t>3</a:t>
              </a:r>
              <a:endParaRPr lang="ko-KR" altLang="en-US" dirty="0"/>
            </a:p>
          </p:txBody>
        </p:sp>
        <p:sp>
          <p:nvSpPr>
            <p:cNvPr id="22" name="타원 21"/>
            <p:cNvSpPr/>
            <p:nvPr/>
          </p:nvSpPr>
          <p:spPr>
            <a:xfrm>
              <a:off x="3720896" y="2604420"/>
              <a:ext cx="1696024" cy="1696024"/>
            </a:xfrm>
            <a:prstGeom prst="ellipse">
              <a:avLst/>
            </a:prstGeom>
            <a:noFill/>
            <a:ln w="508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7" name="타원 16"/>
            <p:cNvSpPr/>
            <p:nvPr/>
          </p:nvSpPr>
          <p:spPr>
            <a:xfrm>
              <a:off x="3802789" y="2691151"/>
              <a:ext cx="1537576" cy="1537576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  <a:scene3d>
              <a:camera prst="orthographicFront"/>
              <a:lightRig rig="soft" dir="t"/>
            </a:scene3d>
            <a:sp3d extrusionH="63500" contourW="44450" prstMaterial="clear">
              <a:bevelT w="457200" h="177800"/>
              <a:bevelB w="63500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ko-KR" altLang="en-US" dirty="0" smtClean="0">
                  <a:solidFill>
                    <a:schemeClr val="tx1"/>
                  </a:solidFill>
                </a:rPr>
                <a:t>내용입력</a:t>
              </a:r>
              <a:endParaRPr lang="ko-KR" altLang="en-US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hisastro's_templates_45[1]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</Words>
  <Application>Microsoft Office PowerPoint</Application>
  <PresentationFormat>화면 슬라이드 쇼(4:3)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hisastro's_templates_45[1]</vt:lpstr>
      <vt:lpstr>슬라이드 1</vt:lpstr>
    </vt:vector>
  </TitlesOfParts>
  <Company>gogo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hisastro</dc:creator>
  <cp:lastModifiedBy>hisastro</cp:lastModifiedBy>
  <cp:revision>1</cp:revision>
  <dcterms:created xsi:type="dcterms:W3CDTF">2011-01-25T02:58:40Z</dcterms:created>
  <dcterms:modified xsi:type="dcterms:W3CDTF">2011-01-25T03:02:36Z</dcterms:modified>
</cp:coreProperties>
</file>