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log.hisastro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그림 7" descr="blog.hisastro.com log-b.png">
            <a:hlinkClick r:id="rId2"/>
          </p:cNvPr>
          <p:cNvPicPr>
            <a:picLocks noChangeAspect="1"/>
          </p:cNvPicPr>
          <p:nvPr userDrawn="1"/>
        </p:nvPicPr>
        <p:blipFill>
          <a:blip r:embed="rId3" cstate="print"/>
          <a:srcRect l="10805" r="17177"/>
          <a:stretch>
            <a:fillRect/>
          </a:stretch>
        </p:blipFill>
        <p:spPr>
          <a:xfrm>
            <a:off x="6972735" y="6165304"/>
            <a:ext cx="1919745" cy="5669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그룹 41"/>
          <p:cNvGrpSpPr/>
          <p:nvPr/>
        </p:nvGrpSpPr>
        <p:grpSpPr>
          <a:xfrm>
            <a:off x="328526" y="928670"/>
            <a:ext cx="8486948" cy="5072098"/>
            <a:chOff x="328526" y="928670"/>
            <a:chExt cx="8486948" cy="5072098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328526" y="928670"/>
              <a:ext cx="1571636" cy="5072098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타원 3"/>
            <p:cNvSpPr/>
            <p:nvPr/>
          </p:nvSpPr>
          <p:spPr>
            <a:xfrm>
              <a:off x="507121" y="1310836"/>
              <a:ext cx="1214446" cy="1214446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539750" h="241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>
                  <a:solidFill>
                    <a:schemeClr val="bg1"/>
                  </a:solidFill>
                </a:rPr>
                <a:t>내용삽입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6" name="직선 화살표 연결선 5"/>
            <p:cNvCxnSpPr/>
            <p:nvPr/>
          </p:nvCxnSpPr>
          <p:spPr>
            <a:xfrm rot="5400000">
              <a:off x="760981" y="2868972"/>
              <a:ext cx="703551" cy="1588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모서리가 둥근 직사각형 14"/>
            <p:cNvSpPr/>
            <p:nvPr/>
          </p:nvSpPr>
          <p:spPr>
            <a:xfrm>
              <a:off x="2057354" y="928670"/>
              <a:ext cx="1571636" cy="5072098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2235949" y="1310836"/>
              <a:ext cx="1214446" cy="121444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539750" h="241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>
                  <a:solidFill>
                    <a:schemeClr val="bg1"/>
                  </a:solidFill>
                </a:rPr>
                <a:t>내용삽입</a:t>
              </a:r>
            </a:p>
          </p:txBody>
        </p:sp>
        <p:cxnSp>
          <p:nvCxnSpPr>
            <p:cNvPr id="17" name="직선 화살표 연결선 16"/>
            <p:cNvCxnSpPr/>
            <p:nvPr/>
          </p:nvCxnSpPr>
          <p:spPr>
            <a:xfrm rot="5400000">
              <a:off x="2489809" y="2868972"/>
              <a:ext cx="703551" cy="1588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모서리가 둥근 직사각형 22"/>
            <p:cNvSpPr/>
            <p:nvPr/>
          </p:nvSpPr>
          <p:spPr>
            <a:xfrm>
              <a:off x="3786182" y="928670"/>
              <a:ext cx="1571636" cy="5072098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3964777" y="1310836"/>
              <a:ext cx="1214446" cy="121444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539750" h="241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>
                  <a:solidFill>
                    <a:schemeClr val="bg1"/>
                  </a:solidFill>
                </a:rPr>
                <a:t>내용삽입</a:t>
              </a:r>
            </a:p>
          </p:txBody>
        </p:sp>
        <p:cxnSp>
          <p:nvCxnSpPr>
            <p:cNvPr id="25" name="직선 화살표 연결선 24"/>
            <p:cNvCxnSpPr/>
            <p:nvPr/>
          </p:nvCxnSpPr>
          <p:spPr>
            <a:xfrm rot="5400000">
              <a:off x="4218637" y="2868972"/>
              <a:ext cx="703551" cy="1588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모서리가 둥근 직사각형 30"/>
            <p:cNvSpPr/>
            <p:nvPr/>
          </p:nvSpPr>
          <p:spPr>
            <a:xfrm>
              <a:off x="5515010" y="928670"/>
              <a:ext cx="1571636" cy="5072098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5693605" y="1310836"/>
              <a:ext cx="1214446" cy="121444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539750" h="241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>
                  <a:solidFill>
                    <a:schemeClr val="bg1"/>
                  </a:solidFill>
                </a:rPr>
                <a:t>내용삽입</a:t>
              </a:r>
            </a:p>
          </p:txBody>
        </p:sp>
        <p:cxnSp>
          <p:nvCxnSpPr>
            <p:cNvPr id="33" name="직선 화살표 연결선 32"/>
            <p:cNvCxnSpPr/>
            <p:nvPr/>
          </p:nvCxnSpPr>
          <p:spPr>
            <a:xfrm rot="5400000">
              <a:off x="5947465" y="2868972"/>
              <a:ext cx="703551" cy="1588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모서리가 둥근 직사각형 38"/>
            <p:cNvSpPr/>
            <p:nvPr/>
          </p:nvSpPr>
          <p:spPr>
            <a:xfrm>
              <a:off x="7243838" y="928670"/>
              <a:ext cx="1571636" cy="5072098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7422433" y="1310836"/>
              <a:ext cx="1214446" cy="121444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539750" h="241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>
                  <a:solidFill>
                    <a:schemeClr val="bg1"/>
                  </a:solidFill>
                </a:rPr>
                <a:t>내용삽입</a:t>
              </a:r>
            </a:p>
          </p:txBody>
        </p:sp>
        <p:cxnSp>
          <p:nvCxnSpPr>
            <p:cNvPr id="41" name="직선 화살표 연결선 40"/>
            <p:cNvCxnSpPr/>
            <p:nvPr/>
          </p:nvCxnSpPr>
          <p:spPr>
            <a:xfrm rot="5400000">
              <a:off x="7676293" y="2868972"/>
              <a:ext cx="703551" cy="1588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모서리가 둥근 직사각형 46"/>
            <p:cNvSpPr/>
            <p:nvPr/>
          </p:nvSpPr>
          <p:spPr>
            <a:xfrm>
              <a:off x="432367" y="3541135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0" name="모서리가 둥근 직사각형 49"/>
            <p:cNvSpPr/>
            <p:nvPr/>
          </p:nvSpPr>
          <p:spPr>
            <a:xfrm>
              <a:off x="432367" y="3991448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" name="모서리가 둥근 직사각형 50"/>
            <p:cNvSpPr/>
            <p:nvPr/>
          </p:nvSpPr>
          <p:spPr>
            <a:xfrm>
              <a:off x="432367" y="4441761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432367" y="4892074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모서리가 둥근 직사각형 52"/>
            <p:cNvSpPr/>
            <p:nvPr/>
          </p:nvSpPr>
          <p:spPr>
            <a:xfrm>
              <a:off x="432367" y="5342386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모서리가 둥근 직사각형 55"/>
            <p:cNvSpPr/>
            <p:nvPr/>
          </p:nvSpPr>
          <p:spPr>
            <a:xfrm>
              <a:off x="2161195" y="3541135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7" name="모서리가 둥근 직사각형 56"/>
            <p:cNvSpPr/>
            <p:nvPr/>
          </p:nvSpPr>
          <p:spPr>
            <a:xfrm>
              <a:off x="2161195" y="3991448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8" name="모서리가 둥근 직사각형 57"/>
            <p:cNvSpPr/>
            <p:nvPr/>
          </p:nvSpPr>
          <p:spPr>
            <a:xfrm>
              <a:off x="2161195" y="4441761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모서리가 둥근 직사각형 58"/>
            <p:cNvSpPr/>
            <p:nvPr/>
          </p:nvSpPr>
          <p:spPr>
            <a:xfrm>
              <a:off x="2161195" y="4892074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모서리가 둥근 직사각형 59"/>
            <p:cNvSpPr/>
            <p:nvPr/>
          </p:nvSpPr>
          <p:spPr>
            <a:xfrm>
              <a:off x="2161195" y="5342386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2" name="모서리가 둥근 직사각형 61"/>
            <p:cNvSpPr/>
            <p:nvPr/>
          </p:nvSpPr>
          <p:spPr>
            <a:xfrm>
              <a:off x="3890023" y="3541135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모서리가 둥근 직사각형 62"/>
            <p:cNvSpPr/>
            <p:nvPr/>
          </p:nvSpPr>
          <p:spPr>
            <a:xfrm>
              <a:off x="3890023" y="3991448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" name="모서리가 둥근 직사각형 63"/>
            <p:cNvSpPr/>
            <p:nvPr/>
          </p:nvSpPr>
          <p:spPr>
            <a:xfrm>
              <a:off x="3890023" y="4441761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모서리가 둥근 직사각형 64"/>
            <p:cNvSpPr/>
            <p:nvPr/>
          </p:nvSpPr>
          <p:spPr>
            <a:xfrm>
              <a:off x="3890023" y="4892074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모서리가 둥근 직사각형 65"/>
            <p:cNvSpPr/>
            <p:nvPr/>
          </p:nvSpPr>
          <p:spPr>
            <a:xfrm>
              <a:off x="3890023" y="5342386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모서리가 둥근 직사각형 67"/>
            <p:cNvSpPr/>
            <p:nvPr/>
          </p:nvSpPr>
          <p:spPr>
            <a:xfrm>
              <a:off x="5618851" y="3541135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9" name="모서리가 둥근 직사각형 68"/>
            <p:cNvSpPr/>
            <p:nvPr/>
          </p:nvSpPr>
          <p:spPr>
            <a:xfrm>
              <a:off x="5618851" y="3991448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0" name="모서리가 둥근 직사각형 69"/>
            <p:cNvSpPr/>
            <p:nvPr/>
          </p:nvSpPr>
          <p:spPr>
            <a:xfrm>
              <a:off x="5618851" y="4441761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1" name="모서리가 둥근 직사각형 70"/>
            <p:cNvSpPr/>
            <p:nvPr/>
          </p:nvSpPr>
          <p:spPr>
            <a:xfrm>
              <a:off x="5618851" y="4892074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2" name="모서리가 둥근 직사각형 71"/>
            <p:cNvSpPr/>
            <p:nvPr/>
          </p:nvSpPr>
          <p:spPr>
            <a:xfrm>
              <a:off x="5618851" y="5342386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4" name="모서리가 둥근 직사각형 73"/>
            <p:cNvSpPr/>
            <p:nvPr/>
          </p:nvSpPr>
          <p:spPr>
            <a:xfrm>
              <a:off x="7347679" y="3541135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5" name="모서리가 둥근 직사각형 74"/>
            <p:cNvSpPr/>
            <p:nvPr/>
          </p:nvSpPr>
          <p:spPr>
            <a:xfrm>
              <a:off x="7347679" y="3991448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6" name="모서리가 둥근 직사각형 75"/>
            <p:cNvSpPr/>
            <p:nvPr/>
          </p:nvSpPr>
          <p:spPr>
            <a:xfrm>
              <a:off x="7347679" y="4441761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7" name="모서리가 둥근 직사각형 76"/>
            <p:cNvSpPr/>
            <p:nvPr/>
          </p:nvSpPr>
          <p:spPr>
            <a:xfrm>
              <a:off x="7347679" y="4892074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모서리가 둥근 직사각형 77"/>
            <p:cNvSpPr/>
            <p:nvPr/>
          </p:nvSpPr>
          <p:spPr>
            <a:xfrm>
              <a:off x="7347679" y="5342386"/>
              <a:ext cx="1363954" cy="35719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hisastro's templates 2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30</Words>
  <Application>Microsoft Office PowerPoint</Application>
  <PresentationFormat>화면 슬라이드 쇼(4:3)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hisastro's templates 29</vt:lpstr>
      <vt:lpstr>슬라이드 1</vt:lpstr>
    </vt:vector>
  </TitlesOfParts>
  <Company>gogo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hisastro</dc:creator>
  <cp:lastModifiedBy>hisastro</cp:lastModifiedBy>
  <cp:revision>3</cp:revision>
  <dcterms:created xsi:type="dcterms:W3CDTF">2009-06-29T03:56:31Z</dcterms:created>
  <dcterms:modified xsi:type="dcterms:W3CDTF">2011-01-25T04:21:58Z</dcterms:modified>
</cp:coreProperties>
</file>