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732240" y="6093296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37D9-7DA1-49F2-A913-FCCC28554EF2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5955-3643-4441-A5AC-226178DA7D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한쪽 모서리는 잘리고 다른 쪽 모서리는 둥근 사각형 6"/>
          <p:cNvSpPr/>
          <p:nvPr/>
        </p:nvSpPr>
        <p:spPr>
          <a:xfrm>
            <a:off x="860931" y="1619250"/>
            <a:ext cx="3584089" cy="1700475"/>
          </a:xfrm>
          <a:prstGeom prst="snipRoundRect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889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한쪽 모서리는 잘리고 다른 쪽 모서리는 둥근 사각형 7"/>
          <p:cNvSpPr/>
          <p:nvPr/>
        </p:nvSpPr>
        <p:spPr>
          <a:xfrm flipH="1">
            <a:off x="4698980" y="1619250"/>
            <a:ext cx="3584089" cy="1700475"/>
          </a:xfrm>
          <a:prstGeom prst="snipRoundRect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889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한쪽 모서리는 잘리고 다른 쪽 모서리는 둥근 사각형 8"/>
          <p:cNvSpPr/>
          <p:nvPr/>
        </p:nvSpPr>
        <p:spPr>
          <a:xfrm flipV="1">
            <a:off x="860931" y="3538275"/>
            <a:ext cx="3584089" cy="1700475"/>
          </a:xfrm>
          <a:prstGeom prst="snipRoundRect">
            <a:avLst>
              <a:gd name="adj1" fmla="val 50000"/>
              <a:gd name="adj2" fmla="val 50000"/>
            </a:avLst>
          </a:prstGeom>
          <a:ln w="889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한쪽 모서리는 잘리고 다른 쪽 모서리는 둥근 사각형 9"/>
          <p:cNvSpPr/>
          <p:nvPr/>
        </p:nvSpPr>
        <p:spPr>
          <a:xfrm flipH="1" flipV="1">
            <a:off x="4698980" y="3538275"/>
            <a:ext cx="3584089" cy="1700475"/>
          </a:xfrm>
          <a:prstGeom prst="snipRoundRect">
            <a:avLst>
              <a:gd name="adj1" fmla="val 50000"/>
              <a:gd name="adj2" fmla="val 50000"/>
            </a:avLst>
          </a:prstGeom>
          <a:ln w="889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3706648" y="2563649"/>
            <a:ext cx="1730703" cy="1730703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soft" dir="t"/>
          </a:scene3d>
          <a:sp3d prstMaterial="clear">
            <a:bevelT w="9080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3950024" y="2807025"/>
            <a:ext cx="1243951" cy="1243951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soft" dir="t"/>
          </a:scene3d>
          <a:sp3d>
            <a:bevelT w="9080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내용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입력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38103" y="28670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ko-KR" alt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7818" y="28670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ko-KR" alt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38103" y="364331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ko-KR" alt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57818" y="364331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ko-KR" alt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728" y="2371717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내용 입력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28728" y="400050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내용 입력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57950" y="2371717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내용 입력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357950" y="400050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내용 입력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14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4</cp:revision>
  <dcterms:created xsi:type="dcterms:W3CDTF">2009-12-28T21:03:26Z</dcterms:created>
  <dcterms:modified xsi:type="dcterms:W3CDTF">2011-01-25T04:22:20Z</dcterms:modified>
</cp:coreProperties>
</file>