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log.hisastro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0012-E491-454C-8FAB-2C68EA460808}" type="datetimeFigureOut">
              <a:rPr lang="ko-KR" altLang="en-US" smtClean="0"/>
              <a:pPr/>
              <a:t>2011-01-25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E932-0BB6-41C6-9CCE-4CC556B5DAA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7" name="그림 6" descr="blog.hisastro.com log-b.png">
            <a:hlinkClick r:id="rId2"/>
          </p:cNvPr>
          <p:cNvPicPr>
            <a:picLocks noChangeAspect="1"/>
          </p:cNvPicPr>
          <p:nvPr userDrawn="1"/>
        </p:nvPicPr>
        <p:blipFill>
          <a:blip r:embed="rId3" cstate="print"/>
          <a:srcRect l="10805" r="17177"/>
          <a:stretch>
            <a:fillRect/>
          </a:stretch>
        </p:blipFill>
        <p:spPr>
          <a:xfrm>
            <a:off x="6588224" y="6237312"/>
            <a:ext cx="1919745" cy="5669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0012-E491-454C-8FAB-2C68EA460808}" type="datetimeFigureOut">
              <a:rPr lang="ko-KR" altLang="en-US" smtClean="0"/>
              <a:pPr/>
              <a:t>2011-01-25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E932-0BB6-41C6-9CCE-4CC556B5DA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50012-E491-454C-8FAB-2C68EA460808}" type="datetimeFigureOut">
              <a:rPr lang="ko-KR" altLang="en-US" smtClean="0"/>
              <a:pPr/>
              <a:t>2011-01-25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2E932-0BB6-41C6-9CCE-4CC556B5DA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936652" y="1524000"/>
            <a:ext cx="7493000" cy="3775719"/>
            <a:chOff x="865188" y="1524000"/>
            <a:chExt cx="7493000" cy="3775719"/>
          </a:xfrm>
        </p:grpSpPr>
        <p:sp>
          <p:nvSpPr>
            <p:cNvPr id="2" name="타원 8"/>
            <p:cNvSpPr>
              <a:spLocks noChangeArrowheads="1"/>
            </p:cNvSpPr>
            <p:nvPr/>
          </p:nvSpPr>
          <p:spPr bwMode="auto">
            <a:xfrm>
              <a:off x="865188" y="1524000"/>
              <a:ext cx="1014412" cy="1014412"/>
            </a:xfrm>
            <a:prstGeom prst="ellipse">
              <a:avLst/>
            </a:prstGeom>
            <a:noFill/>
            <a:ln w="92075" algn="ctr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1600" b="1" kern="0" dirty="0" smtClean="0">
                  <a:solidFill>
                    <a:sysClr val="windowText" lastClr="000000"/>
                  </a:solidFill>
                  <a:latin typeface="+mn-lt"/>
                  <a:ea typeface="굴림" pitchFamily="50" charset="-127"/>
                </a:rPr>
                <a:t>구분</a:t>
              </a:r>
              <a:endParaRPr kumimoji="0" lang="en-US" altLang="ko-KR" sz="1600" b="1" kern="0" dirty="0" smtClean="0">
                <a:solidFill>
                  <a:sysClr val="windowText" lastClr="000000"/>
                </a:solidFill>
                <a:latin typeface="+mn-lt"/>
                <a:ea typeface="굴림" pitchFamily="50" charset="-127"/>
              </a:endParaRPr>
            </a:p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o-KR" altLang="en-US" sz="1600" b="1" kern="0" dirty="0" smtClean="0">
                  <a:solidFill>
                    <a:sysClr val="windowText" lastClr="000000"/>
                  </a:solidFill>
                  <a:ea typeface="굴림" pitchFamily="50" charset="-127"/>
                </a:rPr>
                <a:t>내용</a:t>
              </a:r>
              <a:endParaRPr kumimoji="0" lang="ko-KR" altLang="en-US" sz="1600" b="1" kern="0" dirty="0">
                <a:solidFill>
                  <a:sysClr val="windowText" lastClr="000000"/>
                </a:solidFill>
                <a:latin typeface="+mn-lt"/>
                <a:ea typeface="굴림" pitchFamily="50" charset="-127"/>
              </a:endParaRPr>
            </a:p>
          </p:txBody>
        </p:sp>
        <p:sp>
          <p:nvSpPr>
            <p:cNvPr id="3" name="직사각형 2"/>
            <p:cNvSpPr/>
            <p:nvPr/>
          </p:nvSpPr>
          <p:spPr bwMode="auto">
            <a:xfrm>
              <a:off x="1857375" y="1773237"/>
              <a:ext cx="6500813" cy="50482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700" dirty="0"/>
                <a:t> </a:t>
              </a:r>
              <a:r>
                <a:rPr kumimoji="0" lang="ko-KR" altLang="en-US" sz="1700" dirty="0" smtClean="0"/>
                <a:t>세부 내용입력</a:t>
              </a:r>
              <a:endParaRPr kumimoji="0" lang="ko-KR" altLang="en-US" sz="1700" dirty="0"/>
            </a:p>
          </p:txBody>
        </p:sp>
        <p:sp>
          <p:nvSpPr>
            <p:cNvPr id="4" name="타원 17"/>
            <p:cNvSpPr>
              <a:spLocks noChangeArrowheads="1"/>
            </p:cNvSpPr>
            <p:nvPr/>
          </p:nvSpPr>
          <p:spPr bwMode="auto">
            <a:xfrm>
              <a:off x="865188" y="2895600"/>
              <a:ext cx="1014412" cy="1014413"/>
            </a:xfrm>
            <a:prstGeom prst="ellipse">
              <a:avLst/>
            </a:prstGeom>
            <a:noFill/>
            <a:ln w="92075" algn="ctr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o-KR" altLang="en-US" sz="1600" b="1" kern="0" dirty="0" smtClean="0">
                  <a:solidFill>
                    <a:sysClr val="windowText" lastClr="000000"/>
                  </a:solidFill>
                  <a:ea typeface="굴림" pitchFamily="50" charset="-127"/>
                </a:rPr>
                <a:t>구분</a:t>
              </a:r>
              <a:endParaRPr lang="en-US" altLang="ko-KR" sz="1600" b="1" kern="0" dirty="0" smtClean="0">
                <a:solidFill>
                  <a:sysClr val="windowText" lastClr="000000"/>
                </a:solidFill>
                <a:ea typeface="굴림" pitchFamily="50" charset="-127"/>
              </a:endParaRPr>
            </a:p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o-KR" altLang="en-US" sz="1600" b="1" kern="0" dirty="0" smtClean="0">
                  <a:solidFill>
                    <a:sysClr val="windowText" lastClr="000000"/>
                  </a:solidFill>
                  <a:ea typeface="굴림" pitchFamily="50" charset="-127"/>
                </a:rPr>
                <a:t>내용</a:t>
              </a:r>
              <a:endParaRPr lang="ko-KR" altLang="en-US" sz="1600" b="1" kern="0" dirty="0">
                <a:solidFill>
                  <a:sysClr val="windowText" lastClr="000000"/>
                </a:solidFill>
                <a:ea typeface="굴림" pitchFamily="50" charset="-127"/>
              </a:endParaRPr>
            </a:p>
          </p:txBody>
        </p:sp>
        <p:sp>
          <p:nvSpPr>
            <p:cNvPr id="5" name="직사각형 4"/>
            <p:cNvSpPr/>
            <p:nvPr/>
          </p:nvSpPr>
          <p:spPr bwMode="auto">
            <a:xfrm>
              <a:off x="1837944" y="3189288"/>
              <a:ext cx="6520244" cy="504825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 sz="1700" dirty="0" smtClean="0"/>
                <a:t> </a:t>
              </a:r>
              <a:r>
                <a:rPr lang="ko-KR" altLang="en-US" sz="1700" dirty="0" smtClean="0"/>
                <a:t>세부 내용입력</a:t>
              </a:r>
              <a:endParaRPr lang="ko-KR" altLang="en-US" sz="1700" dirty="0"/>
            </a:p>
          </p:txBody>
        </p:sp>
        <p:sp>
          <p:nvSpPr>
            <p:cNvPr id="6" name="타원 21"/>
            <p:cNvSpPr>
              <a:spLocks noChangeArrowheads="1"/>
            </p:cNvSpPr>
            <p:nvPr/>
          </p:nvSpPr>
          <p:spPr bwMode="auto">
            <a:xfrm>
              <a:off x="865188" y="4285306"/>
              <a:ext cx="1014412" cy="1014413"/>
            </a:xfrm>
            <a:prstGeom prst="ellipse">
              <a:avLst/>
            </a:prstGeom>
            <a:noFill/>
            <a:ln w="92075" algn="ctr">
              <a:solidFill>
                <a:srgbClr val="FC790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o-KR" altLang="en-US" sz="1600" b="1" kern="0" dirty="0" smtClean="0">
                  <a:solidFill>
                    <a:sysClr val="windowText" lastClr="000000"/>
                  </a:solidFill>
                  <a:ea typeface="굴림" pitchFamily="50" charset="-127"/>
                </a:rPr>
                <a:t>구분</a:t>
              </a:r>
              <a:endParaRPr lang="en-US" altLang="ko-KR" sz="1600" b="1" kern="0" dirty="0" smtClean="0">
                <a:solidFill>
                  <a:sysClr val="windowText" lastClr="000000"/>
                </a:solidFill>
                <a:ea typeface="굴림" pitchFamily="50" charset="-127"/>
              </a:endParaRPr>
            </a:p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o-KR" altLang="en-US" sz="1600" b="1" kern="0" dirty="0" smtClean="0">
                  <a:solidFill>
                    <a:sysClr val="windowText" lastClr="000000"/>
                  </a:solidFill>
                  <a:ea typeface="굴림" pitchFamily="50" charset="-127"/>
                </a:rPr>
                <a:t>내용</a:t>
              </a:r>
            </a:p>
          </p:txBody>
        </p:sp>
        <p:sp>
          <p:nvSpPr>
            <p:cNvPr id="7" name="직사각형 6"/>
            <p:cNvSpPr/>
            <p:nvPr/>
          </p:nvSpPr>
          <p:spPr bwMode="auto">
            <a:xfrm>
              <a:off x="1857375" y="4536131"/>
              <a:ext cx="6500813" cy="504825"/>
            </a:xfrm>
            <a:prstGeom prst="rect">
              <a:avLst/>
            </a:prstGeom>
            <a:solidFill>
              <a:srgbClr val="FC79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 sz="1700" dirty="0" smtClean="0"/>
                <a:t> </a:t>
              </a:r>
              <a:r>
                <a:rPr lang="ko-KR" altLang="en-US" sz="1700" dirty="0" smtClean="0"/>
                <a:t>세부 내용입력</a:t>
              </a:r>
              <a:endParaRPr lang="ko-KR" altLang="en-US" sz="17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15</Words>
  <Application>Microsoft Office PowerPoint</Application>
  <PresentationFormat>화면 슬라이드 쇼(4:3)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blank</vt:lpstr>
      <vt:lpstr>슬라이드 1</vt:lpstr>
    </vt:vector>
  </TitlesOfParts>
  <Company>gogo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hisastro</dc:creator>
  <cp:lastModifiedBy>hisastro</cp:lastModifiedBy>
  <cp:revision>4</cp:revision>
  <dcterms:created xsi:type="dcterms:W3CDTF">2009-06-24T04:01:51Z</dcterms:created>
  <dcterms:modified xsi:type="dcterms:W3CDTF">2011-01-25T04:21:53Z</dcterms:modified>
</cp:coreProperties>
</file>