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7800"/>
    <a:srgbClr val="E2A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2009-06-30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isastro.textcub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2877" y="1500174"/>
          <a:ext cx="8358246" cy="4857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161926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1926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1926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052" y="1547091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0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2962" y="1547091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1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3195" y="1547091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2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6094" y="1547091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3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8993" y="1547091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4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8163" y="1547091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5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051" y="3168073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6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27679" y="3168073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7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5233" y="3168073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8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2275" y="3168073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9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81445" y="3168073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/>
                <a:ea typeface="굴림"/>
                <a:sym typeface="Wingdings"/>
              </a:rPr>
              <a:t>¥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9762" y="3168073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/>
                <a:cs typeface="Times New Roman"/>
              </a:rPr>
              <a:t>$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708" y="4821382"/>
            <a:ext cx="97975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273050" contourW="12700" prstMaterial="metal">
              <a:bevelT w="152400" h="19050" prst="relaxedInset"/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rgbClr val="FFC000"/>
                    </a:gs>
                    <a:gs pos="50000">
                      <a:srgbClr val="E2AC00"/>
                    </a:gs>
                    <a:gs pos="0">
                      <a:srgbClr val="9E7800"/>
                    </a:gs>
                  </a:gsLst>
                  <a:lin ang="5400000" scaled="0"/>
                </a:gradFill>
                <a:latin typeface="Arial Black" pitchFamily="34" charset="0"/>
              </a:rPr>
              <a:t>£</a:t>
            </a:r>
            <a:endParaRPr lang="ko-KR" altLang="en-US" sz="9300" dirty="0">
              <a:gradFill>
                <a:gsLst>
                  <a:gs pos="0">
                    <a:srgbClr val="FFC000"/>
                  </a:gs>
                  <a:gs pos="50000">
                    <a:srgbClr val="E2AC00"/>
                  </a:gs>
                  <a:gs pos="0">
                    <a:srgbClr val="9E78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02776" y="4785379"/>
            <a:ext cx="780983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127000" contourW="12700" prstMaterial="metal">
              <a:bevelT w="152400" h="19050" prst="relaxedInset"/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#</a:t>
            </a:r>
            <a:endParaRPr lang="ko-KR" altLang="en-US" sz="9300" dirty="0">
              <a:gradFill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6891" y="4785379"/>
            <a:ext cx="1112805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127000" contourW="12700" prstMaterial="metal">
              <a:bevelT w="152400" h="19050" prst="relaxedInset"/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&amp;</a:t>
            </a:r>
            <a:endParaRPr lang="ko-KR" altLang="en-US" sz="9300" dirty="0">
              <a:gradFill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08514" y="4785379"/>
            <a:ext cx="1178528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127000" contourW="12700" prstMaterial="metal">
              <a:bevelT w="152400" h="19050" prst="relaxedInset"/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endParaRPr lang="ko-KR" altLang="en-US" sz="9300" dirty="0">
              <a:gradFill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53479" y="4785379"/>
            <a:ext cx="780983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127000" contourW="12700" prstMaterial="metal">
              <a:bevelT w="152400" h="19050" prst="relaxedInset"/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endParaRPr lang="ko-KR" altLang="en-US" sz="9300" dirty="0">
              <a:gradFill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86710" y="4785379"/>
            <a:ext cx="582211" cy="152349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 fov="600000">
                <a:rot lat="21523822" lon="1786761" rev="163201"/>
              </a:camera>
              <a:lightRig rig="threePt" dir="t">
                <a:rot lat="0" lon="0" rev="3600000"/>
              </a:lightRig>
            </a:scene3d>
            <a:sp3d extrusionH="127000" contourW="12700" prstMaterial="metal">
              <a:bevelT w="152400" h="19050" prst="relaxedInset"/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altLang="ko-KR" sz="9300" dirty="0" smtClean="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ko-KR" altLang="en-US" sz="9300" dirty="0">
              <a:gradFill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58" y="214290"/>
            <a:ext cx="63177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5700000">
                <a:rot lat="20390634" lon="0" rev="0"/>
              </a:camera>
              <a:lightRig rig="threePt" dir="t"/>
            </a:scene3d>
            <a:sp3d extrusionH="209550">
              <a:bevelT w="304800" h="57150" prst="cross"/>
              <a:extrusionClr>
                <a:schemeClr val="tx1">
                  <a:lumMod val="85000"/>
                  <a:lumOff val="15000"/>
                </a:schemeClr>
              </a:extrusionClr>
            </a:sp3d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3D</a:t>
            </a:r>
            <a:r>
              <a:rPr lang="en-US" altLang="ko-KR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ko-KR" alt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클립</a:t>
            </a:r>
            <a:r>
              <a:rPr lang="ko-KR" alt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아트</a:t>
            </a:r>
            <a:r>
              <a:rPr lang="ko-KR" alt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모음</a:t>
            </a:r>
            <a:endParaRPr lang="ko-KR" alt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6" name="그림 25" descr="그림1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 l="9064" r="14352"/>
          <a:stretch>
            <a:fillRect/>
          </a:stretch>
        </p:blipFill>
        <p:spPr>
          <a:xfrm>
            <a:off x="6858016" y="571480"/>
            <a:ext cx="1971675" cy="5475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21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6</cp:revision>
  <dcterms:created xsi:type="dcterms:W3CDTF">2009-06-30T13:46:16Z</dcterms:created>
  <dcterms:modified xsi:type="dcterms:W3CDTF">2009-06-30T14:27:54Z</dcterms:modified>
</cp:coreProperties>
</file>