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log.hisastro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0012-E491-454C-8FAB-2C68EA460808}" type="datetimeFigureOut">
              <a:rPr lang="ko-KR" altLang="en-US" smtClean="0"/>
              <a:pPr/>
              <a:t>2011-01-25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E932-0BB6-41C6-9CCE-4CC556B5DAA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8" name="그림 7" descr="blog.hisastro.com log-b.png">
            <a:hlinkClick r:id="rId2"/>
          </p:cNvPr>
          <p:cNvPicPr>
            <a:picLocks noChangeAspect="1"/>
          </p:cNvPicPr>
          <p:nvPr userDrawn="1"/>
        </p:nvPicPr>
        <p:blipFill>
          <a:blip r:embed="rId3" cstate="print"/>
          <a:srcRect l="10805" r="17177"/>
          <a:stretch>
            <a:fillRect/>
          </a:stretch>
        </p:blipFill>
        <p:spPr>
          <a:xfrm>
            <a:off x="6876256" y="6165304"/>
            <a:ext cx="1919745" cy="56691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50012-E491-454C-8FAB-2C68EA460808}" type="datetimeFigureOut">
              <a:rPr lang="ko-KR" altLang="en-US" smtClean="0"/>
              <a:pPr/>
              <a:t>2011-01-25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2E932-0BB6-41C6-9CCE-4CC556B5DA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그룹 80"/>
          <p:cNvGrpSpPr/>
          <p:nvPr/>
        </p:nvGrpSpPr>
        <p:grpSpPr>
          <a:xfrm>
            <a:off x="838200" y="1752600"/>
            <a:ext cx="7467600" cy="3657600"/>
            <a:chOff x="838200" y="1752600"/>
            <a:chExt cx="7467600" cy="3657600"/>
          </a:xfrm>
        </p:grpSpPr>
        <p:sp>
          <p:nvSpPr>
            <p:cNvPr id="41" name="AutoShape 3"/>
            <p:cNvSpPr>
              <a:spLocks noChangeArrowheads="1"/>
            </p:cNvSpPr>
            <p:nvPr/>
          </p:nvSpPr>
          <p:spPr bwMode="gray">
            <a:xfrm>
              <a:off x="1066800" y="2024063"/>
              <a:ext cx="6750050" cy="33861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5DB8CD">
                    <a:gamma/>
                    <a:tint val="36471"/>
                    <a:invGamma/>
                  </a:srgbClr>
                </a:gs>
                <a:gs pos="100000">
                  <a:srgbClr val="5DB8CD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AutoShape 54"/>
            <p:cNvSpPr>
              <a:spLocks noChangeArrowheads="1"/>
            </p:cNvSpPr>
            <p:nvPr/>
          </p:nvSpPr>
          <p:spPr bwMode="gray">
            <a:xfrm>
              <a:off x="838200" y="1752600"/>
              <a:ext cx="1838325" cy="3309938"/>
            </a:xfrm>
            <a:prstGeom prst="roundRect">
              <a:avLst>
                <a:gd name="adj" fmla="val 16667"/>
              </a:avLst>
            </a:prstGeom>
            <a:solidFill>
              <a:srgbClr val="8EC072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63500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" name="AutoShape 55"/>
            <p:cNvSpPr>
              <a:spLocks noChangeArrowheads="1"/>
            </p:cNvSpPr>
            <p:nvPr/>
          </p:nvSpPr>
          <p:spPr bwMode="gray">
            <a:xfrm>
              <a:off x="914400" y="1790700"/>
              <a:ext cx="1687513" cy="45720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FFFF"/>
                </a:gs>
                <a:gs pos="57000">
                  <a:srgbClr val="8EC07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AutoShape 57"/>
            <p:cNvSpPr>
              <a:spLocks noChangeArrowheads="1"/>
            </p:cNvSpPr>
            <p:nvPr/>
          </p:nvSpPr>
          <p:spPr bwMode="gray">
            <a:xfrm>
              <a:off x="3630613" y="1752600"/>
              <a:ext cx="1838325" cy="3309938"/>
            </a:xfrm>
            <a:prstGeom prst="roundRect">
              <a:avLst>
                <a:gd name="adj" fmla="val 16667"/>
              </a:avLst>
            </a:prstGeom>
            <a:solidFill>
              <a:srgbClr val="CBC659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63500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AutoShape 58"/>
            <p:cNvSpPr>
              <a:spLocks noChangeArrowheads="1"/>
            </p:cNvSpPr>
            <p:nvPr/>
          </p:nvSpPr>
          <p:spPr bwMode="gray">
            <a:xfrm>
              <a:off x="3703638" y="1790700"/>
              <a:ext cx="1687513" cy="45720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FFFF"/>
                </a:gs>
                <a:gs pos="57000">
                  <a:srgbClr val="CBC65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AutoShape 60"/>
            <p:cNvSpPr>
              <a:spLocks noChangeArrowheads="1"/>
            </p:cNvSpPr>
            <p:nvPr/>
          </p:nvSpPr>
          <p:spPr bwMode="gray">
            <a:xfrm>
              <a:off x="6467475" y="1752600"/>
              <a:ext cx="1838325" cy="3309938"/>
            </a:xfrm>
            <a:prstGeom prst="roundRect">
              <a:avLst>
                <a:gd name="adj" fmla="val 16667"/>
              </a:avLst>
            </a:prstGeom>
            <a:solidFill>
              <a:srgbClr val="CC99FF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63500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" name="AutoShape 61"/>
            <p:cNvSpPr>
              <a:spLocks noChangeArrowheads="1"/>
            </p:cNvSpPr>
            <p:nvPr/>
          </p:nvSpPr>
          <p:spPr bwMode="gray">
            <a:xfrm>
              <a:off x="6543675" y="1800225"/>
              <a:ext cx="1687513" cy="45720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FFFF"/>
                </a:gs>
                <a:gs pos="57000">
                  <a:srgbClr val="CC99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Text Box 62"/>
            <p:cNvSpPr txBox="1">
              <a:spLocks noChangeArrowheads="1"/>
            </p:cNvSpPr>
            <p:nvPr/>
          </p:nvSpPr>
          <p:spPr bwMode="gray">
            <a:xfrm>
              <a:off x="881062" y="2133600"/>
              <a:ext cx="1752600" cy="257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marL="120650" marR="0" lvl="0" indent="-12065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맑은 고딕" pitchFamily="50" charset="-127"/>
                  <a:ea typeface="맑은 고딕" pitchFamily="50" charset="-127"/>
                </a:rPr>
                <a:t>세부내용 삽입</a:t>
              </a:r>
              <a:endPara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9" name="Text Box 63"/>
            <p:cNvSpPr txBox="1">
              <a:spLocks noChangeArrowheads="1"/>
            </p:cNvSpPr>
            <p:nvPr/>
          </p:nvSpPr>
          <p:spPr bwMode="gray">
            <a:xfrm>
              <a:off x="3673475" y="2133600"/>
              <a:ext cx="1752600" cy="257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marL="120650" marR="0" lvl="0" indent="-12065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맑은 고딕" pitchFamily="50" charset="-127"/>
                  <a:ea typeface="맑은 고딕" pitchFamily="50" charset="-127"/>
                </a:rPr>
                <a:t>세부내용 삽입</a:t>
              </a:r>
              <a:endParaRPr kumimoji="0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0" name="Text Box 64"/>
            <p:cNvSpPr txBox="1">
              <a:spLocks noChangeArrowheads="1"/>
            </p:cNvSpPr>
            <p:nvPr/>
          </p:nvSpPr>
          <p:spPr bwMode="gray">
            <a:xfrm>
              <a:off x="6510337" y="2133600"/>
              <a:ext cx="1752600" cy="2389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marL="120650" marR="0" lvl="0" indent="-120650" algn="ctr" defTabSz="914400" eaLnBrk="1" fontAlgn="auto" latinLnBrk="0" hangingPunct="1">
                <a:lnSpc>
                  <a:spcPct val="9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맑은 고딕" pitchFamily="50" charset="-127"/>
                  <a:ea typeface="맑은 고딕" pitchFamily="50" charset="-127"/>
                </a:rPr>
                <a:t>세부내용 삽입</a:t>
              </a:r>
              <a:endPara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endParaRPr>
            </a:p>
          </p:txBody>
        </p:sp>
        <p:grpSp>
          <p:nvGrpSpPr>
            <p:cNvPr id="51" name="Group 65"/>
            <p:cNvGrpSpPr>
              <a:grpSpLocks/>
            </p:cNvGrpSpPr>
            <p:nvPr/>
          </p:nvGrpSpPr>
          <p:grpSpPr bwMode="auto">
            <a:xfrm>
              <a:off x="2971800" y="3276600"/>
              <a:ext cx="504825" cy="496888"/>
              <a:chOff x="1872" y="2352"/>
              <a:chExt cx="240" cy="240"/>
            </a:xfrm>
          </p:grpSpPr>
          <p:grpSp>
            <p:nvGrpSpPr>
              <p:cNvPr id="52" name="Group 66"/>
              <p:cNvGrpSpPr>
                <a:grpSpLocks/>
              </p:cNvGrpSpPr>
              <p:nvPr/>
            </p:nvGrpSpPr>
            <p:grpSpPr bwMode="auto">
              <a:xfrm>
                <a:off x="1968" y="2352"/>
                <a:ext cx="144" cy="240"/>
                <a:chOff x="1968" y="2352"/>
                <a:chExt cx="144" cy="240"/>
              </a:xfrm>
            </p:grpSpPr>
            <p:sp>
              <p:nvSpPr>
                <p:cNvPr id="59" name="Oval 67"/>
                <p:cNvSpPr>
                  <a:spLocks noChangeArrowheads="1"/>
                </p:cNvSpPr>
                <p:nvPr/>
              </p:nvSpPr>
              <p:spPr bwMode="gray">
                <a:xfrm>
                  <a:off x="1968" y="2352"/>
                  <a:ext cx="48" cy="4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0" name="Oval 68"/>
                <p:cNvSpPr>
                  <a:spLocks noChangeArrowheads="1"/>
                </p:cNvSpPr>
                <p:nvPr/>
              </p:nvSpPr>
              <p:spPr bwMode="gray">
                <a:xfrm>
                  <a:off x="2016" y="2400"/>
                  <a:ext cx="48" cy="4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1" name="Oval 69"/>
                <p:cNvSpPr>
                  <a:spLocks noChangeArrowheads="1"/>
                </p:cNvSpPr>
                <p:nvPr/>
              </p:nvSpPr>
              <p:spPr bwMode="gray">
                <a:xfrm>
                  <a:off x="2064" y="2448"/>
                  <a:ext cx="48" cy="4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2" name="Oval 70"/>
                <p:cNvSpPr>
                  <a:spLocks noChangeArrowheads="1"/>
                </p:cNvSpPr>
                <p:nvPr/>
              </p:nvSpPr>
              <p:spPr bwMode="gray">
                <a:xfrm>
                  <a:off x="2016" y="2496"/>
                  <a:ext cx="48" cy="4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3" name="Oval 71"/>
                <p:cNvSpPr>
                  <a:spLocks noChangeArrowheads="1"/>
                </p:cNvSpPr>
                <p:nvPr/>
              </p:nvSpPr>
              <p:spPr bwMode="gray">
                <a:xfrm>
                  <a:off x="1968" y="2544"/>
                  <a:ext cx="48" cy="4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53" name="Group 72"/>
              <p:cNvGrpSpPr>
                <a:grpSpLocks/>
              </p:cNvGrpSpPr>
              <p:nvPr/>
            </p:nvGrpSpPr>
            <p:grpSpPr bwMode="auto">
              <a:xfrm>
                <a:off x="1872" y="2352"/>
                <a:ext cx="144" cy="240"/>
                <a:chOff x="1968" y="2352"/>
                <a:chExt cx="144" cy="240"/>
              </a:xfrm>
            </p:grpSpPr>
            <p:sp>
              <p:nvSpPr>
                <p:cNvPr id="54" name="Oval 73"/>
                <p:cNvSpPr>
                  <a:spLocks noChangeArrowheads="1"/>
                </p:cNvSpPr>
                <p:nvPr/>
              </p:nvSpPr>
              <p:spPr bwMode="gray">
                <a:xfrm>
                  <a:off x="1968" y="2352"/>
                  <a:ext cx="48" cy="4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5" name="Oval 74"/>
                <p:cNvSpPr>
                  <a:spLocks noChangeArrowheads="1"/>
                </p:cNvSpPr>
                <p:nvPr/>
              </p:nvSpPr>
              <p:spPr bwMode="gray">
                <a:xfrm>
                  <a:off x="2016" y="2400"/>
                  <a:ext cx="48" cy="4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6" name="Oval 75"/>
                <p:cNvSpPr>
                  <a:spLocks noChangeArrowheads="1"/>
                </p:cNvSpPr>
                <p:nvPr/>
              </p:nvSpPr>
              <p:spPr bwMode="gray">
                <a:xfrm>
                  <a:off x="2064" y="2448"/>
                  <a:ext cx="48" cy="4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7" name="Oval 76"/>
                <p:cNvSpPr>
                  <a:spLocks noChangeArrowheads="1"/>
                </p:cNvSpPr>
                <p:nvPr/>
              </p:nvSpPr>
              <p:spPr bwMode="gray">
                <a:xfrm>
                  <a:off x="2016" y="2496"/>
                  <a:ext cx="48" cy="4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8" name="Oval 77"/>
                <p:cNvSpPr>
                  <a:spLocks noChangeArrowheads="1"/>
                </p:cNvSpPr>
                <p:nvPr/>
              </p:nvSpPr>
              <p:spPr bwMode="gray">
                <a:xfrm>
                  <a:off x="1968" y="2544"/>
                  <a:ext cx="48" cy="4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</p:grpSp>
        <p:grpSp>
          <p:nvGrpSpPr>
            <p:cNvPr id="64" name="Group 78"/>
            <p:cNvGrpSpPr>
              <a:grpSpLocks/>
            </p:cNvGrpSpPr>
            <p:nvPr/>
          </p:nvGrpSpPr>
          <p:grpSpPr bwMode="auto">
            <a:xfrm>
              <a:off x="5715000" y="3276600"/>
              <a:ext cx="504825" cy="496888"/>
              <a:chOff x="1872" y="2352"/>
              <a:chExt cx="240" cy="240"/>
            </a:xfrm>
          </p:grpSpPr>
          <p:grpSp>
            <p:nvGrpSpPr>
              <p:cNvPr id="65" name="Group 79"/>
              <p:cNvGrpSpPr>
                <a:grpSpLocks/>
              </p:cNvGrpSpPr>
              <p:nvPr/>
            </p:nvGrpSpPr>
            <p:grpSpPr bwMode="auto">
              <a:xfrm>
                <a:off x="1968" y="2352"/>
                <a:ext cx="144" cy="240"/>
                <a:chOff x="1968" y="2352"/>
                <a:chExt cx="144" cy="240"/>
              </a:xfrm>
            </p:grpSpPr>
            <p:sp>
              <p:nvSpPr>
                <p:cNvPr id="72" name="Oval 80"/>
                <p:cNvSpPr>
                  <a:spLocks noChangeArrowheads="1"/>
                </p:cNvSpPr>
                <p:nvPr/>
              </p:nvSpPr>
              <p:spPr bwMode="gray">
                <a:xfrm>
                  <a:off x="1968" y="2352"/>
                  <a:ext cx="48" cy="4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3" name="Oval 81"/>
                <p:cNvSpPr>
                  <a:spLocks noChangeArrowheads="1"/>
                </p:cNvSpPr>
                <p:nvPr/>
              </p:nvSpPr>
              <p:spPr bwMode="gray">
                <a:xfrm>
                  <a:off x="2016" y="2400"/>
                  <a:ext cx="48" cy="4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4" name="Oval 82"/>
                <p:cNvSpPr>
                  <a:spLocks noChangeArrowheads="1"/>
                </p:cNvSpPr>
                <p:nvPr/>
              </p:nvSpPr>
              <p:spPr bwMode="gray">
                <a:xfrm>
                  <a:off x="2064" y="2448"/>
                  <a:ext cx="48" cy="4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5" name="Oval 83"/>
                <p:cNvSpPr>
                  <a:spLocks noChangeArrowheads="1"/>
                </p:cNvSpPr>
                <p:nvPr/>
              </p:nvSpPr>
              <p:spPr bwMode="gray">
                <a:xfrm>
                  <a:off x="2016" y="2496"/>
                  <a:ext cx="48" cy="4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6" name="Oval 84"/>
                <p:cNvSpPr>
                  <a:spLocks noChangeArrowheads="1"/>
                </p:cNvSpPr>
                <p:nvPr/>
              </p:nvSpPr>
              <p:spPr bwMode="gray">
                <a:xfrm>
                  <a:off x="1968" y="2544"/>
                  <a:ext cx="48" cy="4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66" name="Group 85"/>
              <p:cNvGrpSpPr>
                <a:grpSpLocks/>
              </p:cNvGrpSpPr>
              <p:nvPr/>
            </p:nvGrpSpPr>
            <p:grpSpPr bwMode="auto">
              <a:xfrm>
                <a:off x="1872" y="2352"/>
                <a:ext cx="144" cy="240"/>
                <a:chOff x="1968" y="2352"/>
                <a:chExt cx="144" cy="240"/>
              </a:xfrm>
            </p:grpSpPr>
            <p:sp>
              <p:nvSpPr>
                <p:cNvPr id="67" name="Oval 86"/>
                <p:cNvSpPr>
                  <a:spLocks noChangeArrowheads="1"/>
                </p:cNvSpPr>
                <p:nvPr/>
              </p:nvSpPr>
              <p:spPr bwMode="gray">
                <a:xfrm>
                  <a:off x="1968" y="2352"/>
                  <a:ext cx="48" cy="4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8" name="Oval 87"/>
                <p:cNvSpPr>
                  <a:spLocks noChangeArrowheads="1"/>
                </p:cNvSpPr>
                <p:nvPr/>
              </p:nvSpPr>
              <p:spPr bwMode="gray">
                <a:xfrm>
                  <a:off x="2016" y="2400"/>
                  <a:ext cx="48" cy="4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9" name="Oval 88"/>
                <p:cNvSpPr>
                  <a:spLocks noChangeArrowheads="1"/>
                </p:cNvSpPr>
                <p:nvPr/>
              </p:nvSpPr>
              <p:spPr bwMode="gray">
                <a:xfrm>
                  <a:off x="2064" y="2448"/>
                  <a:ext cx="48" cy="4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0" name="Oval 89"/>
                <p:cNvSpPr>
                  <a:spLocks noChangeArrowheads="1"/>
                </p:cNvSpPr>
                <p:nvPr/>
              </p:nvSpPr>
              <p:spPr bwMode="gray">
                <a:xfrm>
                  <a:off x="2016" y="2496"/>
                  <a:ext cx="48" cy="4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1" name="Oval 90"/>
                <p:cNvSpPr>
                  <a:spLocks noChangeArrowheads="1"/>
                </p:cNvSpPr>
                <p:nvPr/>
              </p:nvSpPr>
              <p:spPr bwMode="gray">
                <a:xfrm>
                  <a:off x="1968" y="2544"/>
                  <a:ext cx="48" cy="4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</p:grpSp>
        <p:sp>
          <p:nvSpPr>
            <p:cNvPr id="77" name="양쪽 모서리가 둥근 사각형 76"/>
            <p:cNvSpPr/>
            <p:nvPr/>
          </p:nvSpPr>
          <p:spPr bwMode="auto">
            <a:xfrm>
              <a:off x="919162" y="4055198"/>
              <a:ext cx="1676400" cy="915908"/>
            </a:xfrm>
            <a:prstGeom prst="round2SameRect">
              <a:avLst>
                <a:gd name="adj1" fmla="val 0"/>
                <a:gd name="adj2" fmla="val 24273"/>
              </a:avLst>
            </a:prstGeom>
            <a:solidFill>
              <a:srgbClr val="8EC072">
                <a:alpha val="0"/>
              </a:srgbClr>
            </a:solidFill>
            <a:ln w="444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5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5F5F5F">
                      <a:lumMod val="50000"/>
                    </a:srgbClr>
                  </a:solidFill>
                  <a:effectLst/>
                  <a:uLnTx/>
                  <a:uFillTx/>
                  <a:latin typeface="맑은 고딕" pitchFamily="50" charset="-127"/>
                  <a:ea typeface="맑은 고딕" pitchFamily="50" charset="-127"/>
                </a:rPr>
                <a:t>A</a:t>
              </a:r>
              <a:r>
                <a:rPr kumimoji="0" lang="en-US" altLang="ko-KR" sz="1500" b="1" i="0" u="none" strike="noStrike" kern="0" cap="none" spc="0" normalizeH="0" noProof="0" dirty="0" smtClean="0">
                  <a:ln>
                    <a:noFill/>
                  </a:ln>
                  <a:solidFill>
                    <a:srgbClr val="5F5F5F">
                      <a:lumMod val="50000"/>
                    </a:srgbClr>
                  </a:solidFill>
                  <a:effectLst/>
                  <a:uLnTx/>
                  <a:uFillTx/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kumimoji="0" lang="ko-KR" altLang="en-US" sz="1500" b="1" i="0" u="none" strike="noStrike" kern="0" cap="none" spc="0" normalizeH="0" noProof="0" dirty="0" smtClean="0">
                  <a:ln>
                    <a:noFill/>
                  </a:ln>
                  <a:solidFill>
                    <a:srgbClr val="5F5F5F">
                      <a:lumMod val="50000"/>
                    </a:srgbClr>
                  </a:solidFill>
                  <a:effectLst/>
                  <a:uLnTx/>
                  <a:uFillTx/>
                  <a:latin typeface="맑은 고딕" pitchFamily="50" charset="-127"/>
                  <a:ea typeface="맑은 고딕" pitchFamily="50" charset="-127"/>
                </a:rPr>
                <a:t>안</a:t>
              </a:r>
              <a:endParaRPr kumimoji="0" lang="ko-KR" altLang="en-US" sz="1500" b="1" i="0" u="none" strike="noStrike" kern="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78" name="양쪽 모서리가 둥근 사각형 77"/>
            <p:cNvSpPr/>
            <p:nvPr/>
          </p:nvSpPr>
          <p:spPr bwMode="auto">
            <a:xfrm>
              <a:off x="3711575" y="4055198"/>
              <a:ext cx="1676400" cy="915908"/>
            </a:xfrm>
            <a:prstGeom prst="round2SameRect">
              <a:avLst>
                <a:gd name="adj1" fmla="val 0"/>
                <a:gd name="adj2" fmla="val 28227"/>
              </a:avLst>
            </a:prstGeom>
            <a:solidFill>
              <a:srgbClr val="CBC659">
                <a:alpha val="0"/>
              </a:srgbClr>
            </a:solidFill>
            <a:ln w="444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5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5F5F5F">
                      <a:lumMod val="50000"/>
                    </a:srgbClr>
                  </a:solidFill>
                  <a:effectLst/>
                  <a:uLnTx/>
                  <a:uFillTx/>
                  <a:latin typeface="맑은 고딕" pitchFamily="50" charset="-127"/>
                  <a:ea typeface="맑은 고딕" pitchFamily="50" charset="-127"/>
                </a:rPr>
                <a:t>B </a:t>
              </a:r>
              <a:r>
                <a:rPr kumimoji="0" lang="ko-KR" altLang="en-US" sz="15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5F5F5F">
                      <a:lumMod val="50000"/>
                    </a:srgbClr>
                  </a:solidFill>
                  <a:effectLst/>
                  <a:uLnTx/>
                  <a:uFillTx/>
                  <a:latin typeface="맑은 고딕" pitchFamily="50" charset="-127"/>
                  <a:ea typeface="맑은 고딕" pitchFamily="50" charset="-127"/>
                </a:rPr>
                <a:t>안</a:t>
              </a:r>
            </a:p>
          </p:txBody>
        </p:sp>
        <p:sp>
          <p:nvSpPr>
            <p:cNvPr id="79" name="양쪽 모서리가 둥근 사각형 78"/>
            <p:cNvSpPr/>
            <p:nvPr/>
          </p:nvSpPr>
          <p:spPr bwMode="auto">
            <a:xfrm>
              <a:off x="6548437" y="4055198"/>
              <a:ext cx="1676400" cy="915908"/>
            </a:xfrm>
            <a:prstGeom prst="round2SameRect">
              <a:avLst>
                <a:gd name="adj1" fmla="val 0"/>
                <a:gd name="adj2" fmla="val 24273"/>
              </a:avLst>
            </a:prstGeom>
            <a:solidFill>
              <a:srgbClr val="CC99FF">
                <a:alpha val="0"/>
              </a:srgbClr>
            </a:solidFill>
            <a:ln w="444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1500" b="1" kern="0" noProof="0" dirty="0" smtClean="0">
                  <a:solidFill>
                    <a:srgbClr val="5F5F5F">
                      <a:lumMod val="50000"/>
                    </a:srgbClr>
                  </a:solidFill>
                  <a:latin typeface="맑은 고딕" pitchFamily="50" charset="-127"/>
                  <a:ea typeface="맑은 고딕" pitchFamily="50" charset="-127"/>
                </a:rPr>
                <a:t>C </a:t>
              </a:r>
              <a:r>
                <a:rPr lang="ko-KR" altLang="en-US" sz="1500" b="1" kern="0" noProof="0" dirty="0" smtClean="0">
                  <a:solidFill>
                    <a:srgbClr val="5F5F5F">
                      <a:lumMod val="50000"/>
                    </a:srgbClr>
                  </a:solidFill>
                  <a:latin typeface="맑은 고딕" pitchFamily="50" charset="-127"/>
                  <a:ea typeface="맑은 고딕" pitchFamily="50" charset="-127"/>
                </a:rPr>
                <a:t>안</a:t>
              </a:r>
              <a:endParaRPr kumimoji="0" lang="ko-KR" altLang="en-US" sz="1500" b="1" i="0" u="none" strike="noStrike" kern="0" cap="none" spc="0" normalizeH="0" baseline="0" noProof="0" dirty="0" smtClean="0">
                <a:ln>
                  <a:noFill/>
                </a:ln>
                <a:solidFill>
                  <a:srgbClr val="5F5F5F">
                    <a:lumMod val="5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12</Words>
  <Application>Microsoft Office PowerPoint</Application>
  <PresentationFormat>화면 슬라이드 쇼(4:3)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blank</vt:lpstr>
      <vt:lpstr>슬라이드 1</vt:lpstr>
    </vt:vector>
  </TitlesOfParts>
  <Company>gogo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hisastro</dc:creator>
  <cp:lastModifiedBy>hisastro</cp:lastModifiedBy>
  <cp:revision>3</cp:revision>
  <dcterms:created xsi:type="dcterms:W3CDTF">2009-06-25T06:05:58Z</dcterms:created>
  <dcterms:modified xsi:type="dcterms:W3CDTF">2011-01-25T04:22:32Z</dcterms:modified>
</cp:coreProperties>
</file>